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06" r:id="rId5"/>
  </p:sldMasterIdLst>
  <p:notesMasterIdLst>
    <p:notesMasterId r:id="rId25"/>
  </p:notesMasterIdLst>
  <p:handoutMasterIdLst>
    <p:handoutMasterId r:id="rId26"/>
  </p:handoutMasterIdLst>
  <p:sldIdLst>
    <p:sldId id="256" r:id="rId6"/>
    <p:sldId id="257" r:id="rId7"/>
    <p:sldId id="275" r:id="rId8"/>
    <p:sldId id="270" r:id="rId9"/>
    <p:sldId id="259" r:id="rId10"/>
    <p:sldId id="262" r:id="rId11"/>
    <p:sldId id="261" r:id="rId12"/>
    <p:sldId id="263" r:id="rId13"/>
    <p:sldId id="265" r:id="rId14"/>
    <p:sldId id="269" r:id="rId15"/>
    <p:sldId id="266" r:id="rId16"/>
    <p:sldId id="267" r:id="rId17"/>
    <p:sldId id="276" r:id="rId18"/>
    <p:sldId id="292" r:id="rId19"/>
    <p:sldId id="294" r:id="rId20"/>
    <p:sldId id="272" r:id="rId21"/>
    <p:sldId id="293" r:id="rId22"/>
    <p:sldId id="291" r:id="rId23"/>
    <p:sldId id="258" r:id="rId24"/>
  </p:sldIdLst>
  <p:sldSz cx="12192000" cy="6858000"/>
  <p:notesSz cx="6669088" cy="987266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B78E72-79B1-4D1E-AF4B-83AC1A5104C4}" v="138" dt="2023-11-23T22:02:26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940" y="76"/>
      </p:cViewPr>
      <p:guideLst/>
    </p:cSldViewPr>
  </p:slideViewPr>
  <p:outlineViewPr>
    <p:cViewPr>
      <p:scale>
        <a:sx n="33" d="100"/>
        <a:sy n="33" d="100"/>
      </p:scale>
      <p:origin x="0" y="-164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960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10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un Hauge" userId="S::johau@statped.no::f9877095-9f77-4d84-9214-5149c6bd5997" providerId="AD" clId="Web-{EFC5736E-3253-4F69-9158-C5842023D334}"/>
    <pc:docChg chg="modSld">
      <pc:chgData name="Jorun Hauge" userId="S::johau@statped.no::f9877095-9f77-4d84-9214-5149c6bd5997" providerId="AD" clId="Web-{EFC5736E-3253-4F69-9158-C5842023D334}" dt="2023-11-21T12:04:13.990" v="0" actId="20577"/>
      <pc:docMkLst>
        <pc:docMk/>
      </pc:docMkLst>
      <pc:sldChg chg="modSp">
        <pc:chgData name="Jorun Hauge" userId="S::johau@statped.no::f9877095-9f77-4d84-9214-5149c6bd5997" providerId="AD" clId="Web-{EFC5736E-3253-4F69-9158-C5842023D334}" dt="2023-11-21T12:04:13.990" v="0" actId="20577"/>
        <pc:sldMkLst>
          <pc:docMk/>
          <pc:sldMk cId="1827653579" sldId="265"/>
        </pc:sldMkLst>
        <pc:spChg chg="mod">
          <ac:chgData name="Jorun Hauge" userId="S::johau@statped.no::f9877095-9f77-4d84-9214-5149c6bd5997" providerId="AD" clId="Web-{EFC5736E-3253-4F69-9158-C5842023D334}" dt="2023-11-21T12:04:13.990" v="0" actId="20577"/>
          <ac:spMkLst>
            <pc:docMk/>
            <pc:sldMk cId="1827653579" sldId="265"/>
            <ac:spMk id="3" creationId="{99B624C2-634E-8BE7-5757-665A77F61897}"/>
          </ac:spMkLst>
        </pc:spChg>
      </pc:sldChg>
    </pc:docChg>
  </pc:docChgLst>
  <pc:docChgLst>
    <pc:chgData name="Lise Beate Estil" userId="a84dee83-ec90-485a-906b-7f0a06ece7cc" providerId="ADAL" clId="{8ACF75FA-7AC5-4BE6-9879-D78BFE0F1217}"/>
    <pc:docChg chg="undo custSel addSld delSld modSld sldOrd">
      <pc:chgData name="Lise Beate Estil" userId="a84dee83-ec90-485a-906b-7f0a06ece7cc" providerId="ADAL" clId="{8ACF75FA-7AC5-4BE6-9879-D78BFE0F1217}" dt="2023-11-21T01:03:10.648" v="5211" actId="26606"/>
      <pc:docMkLst>
        <pc:docMk/>
      </pc:docMkLst>
      <pc:sldChg chg="addSp delSp modSp mod">
        <pc:chgData name="Lise Beate Estil" userId="a84dee83-ec90-485a-906b-7f0a06ece7cc" providerId="ADAL" clId="{8ACF75FA-7AC5-4BE6-9879-D78BFE0F1217}" dt="2023-11-20T21:56:32.689" v="544" actId="114"/>
        <pc:sldMkLst>
          <pc:docMk/>
          <pc:sldMk cId="1491175488" sldId="256"/>
        </pc:sldMkLst>
        <pc:spChg chg="mod">
          <ac:chgData name="Lise Beate Estil" userId="a84dee83-ec90-485a-906b-7f0a06ece7cc" providerId="ADAL" clId="{8ACF75FA-7AC5-4BE6-9879-D78BFE0F1217}" dt="2023-11-20T15:57:51.364" v="325" actId="113"/>
          <ac:spMkLst>
            <pc:docMk/>
            <pc:sldMk cId="1491175488" sldId="256"/>
            <ac:spMk id="2" creationId="{BD81471C-535B-3E4E-A6E7-F4C5313890E8}"/>
          </ac:spMkLst>
        </pc:spChg>
        <pc:spChg chg="del mod">
          <ac:chgData name="Lise Beate Estil" userId="a84dee83-ec90-485a-906b-7f0a06ece7cc" providerId="ADAL" clId="{8ACF75FA-7AC5-4BE6-9879-D78BFE0F1217}" dt="2023-11-20T21:47:23.008" v="403" actId="21"/>
          <ac:spMkLst>
            <pc:docMk/>
            <pc:sldMk cId="1491175488" sldId="256"/>
            <ac:spMk id="3" creationId="{0F9BCEB0-8989-8842-B28C-5960132EFC65}"/>
          </ac:spMkLst>
        </pc:spChg>
        <pc:spChg chg="add del mod">
          <ac:chgData name="Lise Beate Estil" userId="a84dee83-ec90-485a-906b-7f0a06ece7cc" providerId="ADAL" clId="{8ACF75FA-7AC5-4BE6-9879-D78BFE0F1217}" dt="2023-11-20T15:56:29.529" v="280"/>
          <ac:spMkLst>
            <pc:docMk/>
            <pc:sldMk cId="1491175488" sldId="256"/>
            <ac:spMk id="4" creationId="{832748B8-A829-068C-91E2-279063048A9B}"/>
          </ac:spMkLst>
        </pc:spChg>
        <pc:spChg chg="add mod">
          <ac:chgData name="Lise Beate Estil" userId="a84dee83-ec90-485a-906b-7f0a06ece7cc" providerId="ADAL" clId="{8ACF75FA-7AC5-4BE6-9879-D78BFE0F1217}" dt="2023-11-20T21:56:13.552" v="542" actId="1076"/>
          <ac:spMkLst>
            <pc:docMk/>
            <pc:sldMk cId="1491175488" sldId="256"/>
            <ac:spMk id="5" creationId="{E3CD67CF-B273-10B4-30BB-E66226F5E7F6}"/>
          </ac:spMkLst>
        </pc:spChg>
        <pc:spChg chg="add del mod">
          <ac:chgData name="Lise Beate Estil" userId="a84dee83-ec90-485a-906b-7f0a06ece7cc" providerId="ADAL" clId="{8ACF75FA-7AC5-4BE6-9879-D78BFE0F1217}" dt="2023-11-20T21:47:36.254" v="405" actId="478"/>
          <ac:spMkLst>
            <pc:docMk/>
            <pc:sldMk cId="1491175488" sldId="256"/>
            <ac:spMk id="7" creationId="{45483772-9D47-C2F3-908F-65580F2D4685}"/>
          </ac:spMkLst>
        </pc:spChg>
        <pc:spChg chg="add del mod">
          <ac:chgData name="Lise Beate Estil" userId="a84dee83-ec90-485a-906b-7f0a06ece7cc" providerId="ADAL" clId="{8ACF75FA-7AC5-4BE6-9879-D78BFE0F1217}" dt="2023-11-20T21:55:02.545" v="488" actId="22"/>
          <ac:spMkLst>
            <pc:docMk/>
            <pc:sldMk cId="1491175488" sldId="256"/>
            <ac:spMk id="9" creationId="{BEBEBC69-B459-3A57-1189-4CF8854457DA}"/>
          </ac:spMkLst>
        </pc:spChg>
        <pc:spChg chg="add del">
          <ac:chgData name="Lise Beate Estil" userId="a84dee83-ec90-485a-906b-7f0a06ece7cc" providerId="ADAL" clId="{8ACF75FA-7AC5-4BE6-9879-D78BFE0F1217}" dt="2023-11-20T21:54:50.463" v="485" actId="22"/>
          <ac:spMkLst>
            <pc:docMk/>
            <pc:sldMk cId="1491175488" sldId="256"/>
            <ac:spMk id="11" creationId="{3208BE31-638B-1DD9-AA0F-C8178B5AF067}"/>
          </ac:spMkLst>
        </pc:spChg>
        <pc:spChg chg="add del">
          <ac:chgData name="Lise Beate Estil" userId="a84dee83-ec90-485a-906b-7f0a06ece7cc" providerId="ADAL" clId="{8ACF75FA-7AC5-4BE6-9879-D78BFE0F1217}" dt="2023-11-20T21:54:59.074" v="487" actId="22"/>
          <ac:spMkLst>
            <pc:docMk/>
            <pc:sldMk cId="1491175488" sldId="256"/>
            <ac:spMk id="13" creationId="{B36304DC-B752-8891-9E72-91F4D94E4211}"/>
          </ac:spMkLst>
        </pc:spChg>
        <pc:spChg chg="add mod">
          <ac:chgData name="Lise Beate Estil" userId="a84dee83-ec90-485a-906b-7f0a06ece7cc" providerId="ADAL" clId="{8ACF75FA-7AC5-4BE6-9879-D78BFE0F1217}" dt="2023-11-20T21:56:32.689" v="544" actId="114"/>
          <ac:spMkLst>
            <pc:docMk/>
            <pc:sldMk cId="1491175488" sldId="256"/>
            <ac:spMk id="14" creationId="{0C69CA46-B1CF-E161-8EF8-239A91E6AC7A}"/>
          </ac:spMkLst>
        </pc:spChg>
      </pc:sldChg>
      <pc:sldChg chg="modSp mod modNotesTx">
        <pc:chgData name="Lise Beate Estil" userId="a84dee83-ec90-485a-906b-7f0a06ece7cc" providerId="ADAL" clId="{8ACF75FA-7AC5-4BE6-9879-D78BFE0F1217}" dt="2023-11-21T00:53:45.084" v="5175" actId="6549"/>
        <pc:sldMkLst>
          <pc:docMk/>
          <pc:sldMk cId="2867346094" sldId="257"/>
        </pc:sldMkLst>
        <pc:spChg chg="mod">
          <ac:chgData name="Lise Beate Estil" userId="a84dee83-ec90-485a-906b-7f0a06ece7cc" providerId="ADAL" clId="{8ACF75FA-7AC5-4BE6-9879-D78BFE0F1217}" dt="2023-11-20T21:57:34.442" v="554" actId="20577"/>
          <ac:spMkLst>
            <pc:docMk/>
            <pc:sldMk cId="2867346094" sldId="257"/>
            <ac:spMk id="2" creationId="{6203E607-ED8C-3045-B8D9-3B35DF1625DE}"/>
          </ac:spMkLst>
        </pc:spChg>
        <pc:spChg chg="mod">
          <ac:chgData name="Lise Beate Estil" userId="a84dee83-ec90-485a-906b-7f0a06ece7cc" providerId="ADAL" clId="{8ACF75FA-7AC5-4BE6-9879-D78BFE0F1217}" dt="2023-11-20T22:04:42.195" v="889" actId="20577"/>
          <ac:spMkLst>
            <pc:docMk/>
            <pc:sldMk cId="2867346094" sldId="257"/>
            <ac:spMk id="3" creationId="{AE646135-F1E4-B649-918A-F2FF913A7B50}"/>
          </ac:spMkLst>
        </pc:spChg>
      </pc:sldChg>
      <pc:sldChg chg="modSp mod modNotesTx">
        <pc:chgData name="Lise Beate Estil" userId="a84dee83-ec90-485a-906b-7f0a06ece7cc" providerId="ADAL" clId="{8ACF75FA-7AC5-4BE6-9879-D78BFE0F1217}" dt="2023-11-21T00:54:00.045" v="5176" actId="6549"/>
        <pc:sldMkLst>
          <pc:docMk/>
          <pc:sldMk cId="3393620036" sldId="259"/>
        </pc:sldMkLst>
        <pc:spChg chg="mod">
          <ac:chgData name="Lise Beate Estil" userId="a84dee83-ec90-485a-906b-7f0a06ece7cc" providerId="ADAL" clId="{8ACF75FA-7AC5-4BE6-9879-D78BFE0F1217}" dt="2023-11-20T22:37:58.372" v="2258" actId="6549"/>
          <ac:spMkLst>
            <pc:docMk/>
            <pc:sldMk cId="3393620036" sldId="259"/>
            <ac:spMk id="2" creationId="{2516F1A7-5E10-C345-9972-861FB89E1FDE}"/>
          </ac:spMkLst>
        </pc:spChg>
        <pc:spChg chg="mod">
          <ac:chgData name="Lise Beate Estil" userId="a84dee83-ec90-485a-906b-7f0a06ece7cc" providerId="ADAL" clId="{8ACF75FA-7AC5-4BE6-9879-D78BFE0F1217}" dt="2023-11-20T22:36:24.939" v="2257" actId="20577"/>
          <ac:spMkLst>
            <pc:docMk/>
            <pc:sldMk cId="3393620036" sldId="259"/>
            <ac:spMk id="3" creationId="{2882752A-2210-EC43-9518-6A96D88B4F66}"/>
          </ac:spMkLst>
        </pc:spChg>
      </pc:sldChg>
      <pc:sldChg chg="modSp mod">
        <pc:chgData name="Lise Beate Estil" userId="a84dee83-ec90-485a-906b-7f0a06ece7cc" providerId="ADAL" clId="{8ACF75FA-7AC5-4BE6-9879-D78BFE0F1217}" dt="2023-11-20T22:46:09.255" v="2768" actId="6549"/>
        <pc:sldMkLst>
          <pc:docMk/>
          <pc:sldMk cId="4178656803" sldId="261"/>
        </pc:sldMkLst>
        <pc:spChg chg="mod">
          <ac:chgData name="Lise Beate Estil" userId="a84dee83-ec90-485a-906b-7f0a06ece7cc" providerId="ADAL" clId="{8ACF75FA-7AC5-4BE6-9879-D78BFE0F1217}" dt="2023-11-20T22:43:44.156" v="2591" actId="6549"/>
          <ac:spMkLst>
            <pc:docMk/>
            <pc:sldMk cId="4178656803" sldId="261"/>
            <ac:spMk id="2" creationId="{A5A168DD-88B7-8C88-2802-B36A832DC1BB}"/>
          </ac:spMkLst>
        </pc:spChg>
        <pc:spChg chg="mod">
          <ac:chgData name="Lise Beate Estil" userId="a84dee83-ec90-485a-906b-7f0a06ece7cc" providerId="ADAL" clId="{8ACF75FA-7AC5-4BE6-9879-D78BFE0F1217}" dt="2023-11-20T22:46:09.255" v="2768" actId="6549"/>
          <ac:spMkLst>
            <pc:docMk/>
            <pc:sldMk cId="4178656803" sldId="261"/>
            <ac:spMk id="3" creationId="{AF61B81E-3F51-54A5-07F4-E7413E31D5C7}"/>
          </ac:spMkLst>
        </pc:spChg>
      </pc:sldChg>
      <pc:sldChg chg="modSp mod modNotesTx">
        <pc:chgData name="Lise Beate Estil" userId="a84dee83-ec90-485a-906b-7f0a06ece7cc" providerId="ADAL" clId="{8ACF75FA-7AC5-4BE6-9879-D78BFE0F1217}" dt="2023-11-21T00:54:20.195" v="5177" actId="6549"/>
        <pc:sldMkLst>
          <pc:docMk/>
          <pc:sldMk cId="2793787004" sldId="262"/>
        </pc:sldMkLst>
        <pc:spChg chg="mod">
          <ac:chgData name="Lise Beate Estil" userId="a84dee83-ec90-485a-906b-7f0a06ece7cc" providerId="ADAL" clId="{8ACF75FA-7AC5-4BE6-9879-D78BFE0F1217}" dt="2023-11-20T22:38:25.044" v="2277" actId="20577"/>
          <ac:spMkLst>
            <pc:docMk/>
            <pc:sldMk cId="2793787004" sldId="262"/>
            <ac:spMk id="2" creationId="{4A412D5B-EAB2-79D2-AE9B-0E45E546D36B}"/>
          </ac:spMkLst>
        </pc:spChg>
        <pc:spChg chg="mod">
          <ac:chgData name="Lise Beate Estil" userId="a84dee83-ec90-485a-906b-7f0a06ece7cc" providerId="ADAL" clId="{8ACF75FA-7AC5-4BE6-9879-D78BFE0F1217}" dt="2023-11-20T22:43:04.840" v="2554" actId="20577"/>
          <ac:spMkLst>
            <pc:docMk/>
            <pc:sldMk cId="2793787004" sldId="262"/>
            <ac:spMk id="3" creationId="{DE357703-4938-26E5-8656-91BA4B6A6858}"/>
          </ac:spMkLst>
        </pc:spChg>
      </pc:sldChg>
      <pc:sldChg chg="modSp mod modNotesTx">
        <pc:chgData name="Lise Beate Estil" userId="a84dee83-ec90-485a-906b-7f0a06ece7cc" providerId="ADAL" clId="{8ACF75FA-7AC5-4BE6-9879-D78BFE0F1217}" dt="2023-11-21T00:55:06.125" v="5178" actId="6549"/>
        <pc:sldMkLst>
          <pc:docMk/>
          <pc:sldMk cId="1666462393" sldId="263"/>
        </pc:sldMkLst>
        <pc:spChg chg="mod">
          <ac:chgData name="Lise Beate Estil" userId="a84dee83-ec90-485a-906b-7f0a06ece7cc" providerId="ADAL" clId="{8ACF75FA-7AC5-4BE6-9879-D78BFE0F1217}" dt="2023-11-20T22:47:03.662" v="2803" actId="6549"/>
          <ac:spMkLst>
            <pc:docMk/>
            <pc:sldMk cId="1666462393" sldId="263"/>
            <ac:spMk id="2" creationId="{D0C864F2-00C7-6C3A-609A-553544B4BD56}"/>
          </ac:spMkLst>
        </pc:spChg>
        <pc:spChg chg="mod">
          <ac:chgData name="Lise Beate Estil" userId="a84dee83-ec90-485a-906b-7f0a06ece7cc" providerId="ADAL" clId="{8ACF75FA-7AC5-4BE6-9879-D78BFE0F1217}" dt="2023-11-20T22:49:43.293" v="2929" actId="207"/>
          <ac:spMkLst>
            <pc:docMk/>
            <pc:sldMk cId="1666462393" sldId="263"/>
            <ac:spMk id="3" creationId="{33AD551C-27DF-61AA-2DDF-5B04E81ECE67}"/>
          </ac:spMkLst>
        </pc:spChg>
      </pc:sldChg>
      <pc:sldChg chg="modSp mod">
        <pc:chgData name="Lise Beate Estil" userId="a84dee83-ec90-485a-906b-7f0a06ece7cc" providerId="ADAL" clId="{8ACF75FA-7AC5-4BE6-9879-D78BFE0F1217}" dt="2023-11-20T23:49:49.829" v="3296" actId="6549"/>
        <pc:sldMkLst>
          <pc:docMk/>
          <pc:sldMk cId="1827653579" sldId="265"/>
        </pc:sldMkLst>
        <pc:spChg chg="mod">
          <ac:chgData name="Lise Beate Estil" userId="a84dee83-ec90-485a-906b-7f0a06ece7cc" providerId="ADAL" clId="{8ACF75FA-7AC5-4BE6-9879-D78BFE0F1217}" dt="2023-11-20T22:51:32.704" v="3007" actId="20577"/>
          <ac:spMkLst>
            <pc:docMk/>
            <pc:sldMk cId="1827653579" sldId="265"/>
            <ac:spMk id="2" creationId="{1A74454D-2041-B403-B759-5E4533EB8E87}"/>
          </ac:spMkLst>
        </pc:spChg>
        <pc:spChg chg="mod">
          <ac:chgData name="Lise Beate Estil" userId="a84dee83-ec90-485a-906b-7f0a06ece7cc" providerId="ADAL" clId="{8ACF75FA-7AC5-4BE6-9879-D78BFE0F1217}" dt="2023-11-20T23:49:49.829" v="3296" actId="6549"/>
          <ac:spMkLst>
            <pc:docMk/>
            <pc:sldMk cId="1827653579" sldId="265"/>
            <ac:spMk id="3" creationId="{99B624C2-634E-8BE7-5757-665A77F61897}"/>
          </ac:spMkLst>
        </pc:spChg>
      </pc:sldChg>
      <pc:sldChg chg="modSp mod">
        <pc:chgData name="Lise Beate Estil" userId="a84dee83-ec90-485a-906b-7f0a06ece7cc" providerId="ADAL" clId="{8ACF75FA-7AC5-4BE6-9879-D78BFE0F1217}" dt="2023-11-21T00:16:04.103" v="4020" actId="20577"/>
        <pc:sldMkLst>
          <pc:docMk/>
          <pc:sldMk cId="1647805238" sldId="266"/>
        </pc:sldMkLst>
        <pc:spChg chg="mod">
          <ac:chgData name="Lise Beate Estil" userId="a84dee83-ec90-485a-906b-7f0a06ece7cc" providerId="ADAL" clId="{8ACF75FA-7AC5-4BE6-9879-D78BFE0F1217}" dt="2023-11-21T00:13:41.453" v="3788" actId="20577"/>
          <ac:spMkLst>
            <pc:docMk/>
            <pc:sldMk cId="1647805238" sldId="266"/>
            <ac:spMk id="2" creationId="{0379978F-FD68-9F4A-5472-DBC0103879E5}"/>
          </ac:spMkLst>
        </pc:spChg>
        <pc:spChg chg="mod">
          <ac:chgData name="Lise Beate Estil" userId="a84dee83-ec90-485a-906b-7f0a06ece7cc" providerId="ADAL" clId="{8ACF75FA-7AC5-4BE6-9879-D78BFE0F1217}" dt="2023-11-21T00:16:04.103" v="4020" actId="20577"/>
          <ac:spMkLst>
            <pc:docMk/>
            <pc:sldMk cId="1647805238" sldId="266"/>
            <ac:spMk id="3" creationId="{F21C6909-79DE-C32B-D675-556C152659CE}"/>
          </ac:spMkLst>
        </pc:spChg>
      </pc:sldChg>
      <pc:sldChg chg="addSp delSp modSp mod modClrScheme chgLayout">
        <pc:chgData name="Lise Beate Estil" userId="a84dee83-ec90-485a-906b-7f0a06ece7cc" providerId="ADAL" clId="{8ACF75FA-7AC5-4BE6-9879-D78BFE0F1217}" dt="2023-11-21T01:02:22.563" v="5210" actId="26606"/>
        <pc:sldMkLst>
          <pc:docMk/>
          <pc:sldMk cId="2765309225" sldId="267"/>
        </pc:sldMkLst>
        <pc:spChg chg="mod">
          <ac:chgData name="Lise Beate Estil" userId="a84dee83-ec90-485a-906b-7f0a06ece7cc" providerId="ADAL" clId="{8ACF75FA-7AC5-4BE6-9879-D78BFE0F1217}" dt="2023-11-21T01:02:22.563" v="5210" actId="26606"/>
          <ac:spMkLst>
            <pc:docMk/>
            <pc:sldMk cId="2765309225" sldId="267"/>
            <ac:spMk id="2" creationId="{0669307C-60FF-3AD5-AD8C-D916917AF248}"/>
          </ac:spMkLst>
        </pc:spChg>
        <pc:spChg chg="mod ord">
          <ac:chgData name="Lise Beate Estil" userId="a84dee83-ec90-485a-906b-7f0a06ece7cc" providerId="ADAL" clId="{8ACF75FA-7AC5-4BE6-9879-D78BFE0F1217}" dt="2023-11-21T01:02:22.563" v="5210" actId="26606"/>
          <ac:spMkLst>
            <pc:docMk/>
            <pc:sldMk cId="2765309225" sldId="267"/>
            <ac:spMk id="3" creationId="{A2C20131-7273-6363-79CB-02B7B9828534}"/>
          </ac:spMkLst>
        </pc:spChg>
        <pc:spChg chg="add del">
          <ac:chgData name="Lise Beate Estil" userId="a84dee83-ec90-485a-906b-7f0a06ece7cc" providerId="ADAL" clId="{8ACF75FA-7AC5-4BE6-9879-D78BFE0F1217}" dt="2023-11-21T01:01:24.425" v="5209" actId="26606"/>
          <ac:spMkLst>
            <pc:docMk/>
            <pc:sldMk cId="2765309225" sldId="267"/>
            <ac:spMk id="4" creationId="{9F5C9971-A1B6-A820-F0AD-D60BA3953E50}"/>
          </ac:spMkLst>
        </pc:spChg>
        <pc:spChg chg="add del">
          <ac:chgData name="Lise Beate Estil" userId="a84dee83-ec90-485a-906b-7f0a06ece7cc" providerId="ADAL" clId="{8ACF75FA-7AC5-4BE6-9879-D78BFE0F1217}" dt="2023-11-21T01:01:24.425" v="5209" actId="26606"/>
          <ac:spMkLst>
            <pc:docMk/>
            <pc:sldMk cId="2765309225" sldId="267"/>
            <ac:spMk id="5" creationId="{181BB3EE-E06D-9632-DB88-03FD32DAE385}"/>
          </ac:spMkLst>
        </pc:spChg>
        <pc:spChg chg="mod ord">
          <ac:chgData name="Lise Beate Estil" userId="a84dee83-ec90-485a-906b-7f0a06ece7cc" providerId="ADAL" clId="{8ACF75FA-7AC5-4BE6-9879-D78BFE0F1217}" dt="2023-11-21T01:02:22.563" v="5210" actId="26606"/>
          <ac:spMkLst>
            <pc:docMk/>
            <pc:sldMk cId="2765309225" sldId="267"/>
            <ac:spMk id="6" creationId="{2F2467D6-7217-C63D-C846-D8AC70016E1C}"/>
          </ac:spMkLst>
        </pc:spChg>
        <pc:spChg chg="add del mod">
          <ac:chgData name="Lise Beate Estil" userId="a84dee83-ec90-485a-906b-7f0a06ece7cc" providerId="ADAL" clId="{8ACF75FA-7AC5-4BE6-9879-D78BFE0F1217}" dt="2023-11-21T01:02:22.563" v="5210" actId="26606"/>
          <ac:spMkLst>
            <pc:docMk/>
            <pc:sldMk cId="2765309225" sldId="267"/>
            <ac:spMk id="11" creationId="{03AD5984-49A2-D5DA-E647-5A4D4B0F8255}"/>
          </ac:spMkLst>
        </pc:spChg>
        <pc:spChg chg="add del mod">
          <ac:chgData name="Lise Beate Estil" userId="a84dee83-ec90-485a-906b-7f0a06ece7cc" providerId="ADAL" clId="{8ACF75FA-7AC5-4BE6-9879-D78BFE0F1217}" dt="2023-11-21T01:01:24.414" v="5208" actId="26606"/>
          <ac:spMkLst>
            <pc:docMk/>
            <pc:sldMk cId="2765309225" sldId="267"/>
            <ac:spMk id="12" creationId="{08B4111A-7816-F29A-40EF-92DB3395BF45}"/>
          </ac:spMkLst>
        </pc:spChg>
        <pc:spChg chg="add del mod">
          <ac:chgData name="Lise Beate Estil" userId="a84dee83-ec90-485a-906b-7f0a06ece7cc" providerId="ADAL" clId="{8ACF75FA-7AC5-4BE6-9879-D78BFE0F1217}" dt="2023-11-21T01:02:22.563" v="5210" actId="26606"/>
          <ac:spMkLst>
            <pc:docMk/>
            <pc:sldMk cId="2765309225" sldId="267"/>
            <ac:spMk id="13" creationId="{FA6646CA-B5D4-B4D9-D1F4-E173BDED3F0B}"/>
          </ac:spMkLst>
        </pc:spChg>
        <pc:spChg chg="add del mod">
          <ac:chgData name="Lise Beate Estil" userId="a84dee83-ec90-485a-906b-7f0a06ece7cc" providerId="ADAL" clId="{8ACF75FA-7AC5-4BE6-9879-D78BFE0F1217}" dt="2023-11-21T01:01:24.414" v="5208" actId="26606"/>
          <ac:spMkLst>
            <pc:docMk/>
            <pc:sldMk cId="2765309225" sldId="267"/>
            <ac:spMk id="14" creationId="{918B663E-DB9B-BBD6-69DC-EB8227996E3E}"/>
          </ac:spMkLst>
        </pc:spChg>
        <pc:spChg chg="add del mod">
          <ac:chgData name="Lise Beate Estil" userId="a84dee83-ec90-485a-906b-7f0a06ece7cc" providerId="ADAL" clId="{8ACF75FA-7AC5-4BE6-9879-D78BFE0F1217}" dt="2023-11-21T01:01:24.414" v="5208" actId="26606"/>
          <ac:spMkLst>
            <pc:docMk/>
            <pc:sldMk cId="2765309225" sldId="267"/>
            <ac:spMk id="16" creationId="{84E3A7B3-8402-59C5-242A-4DE7E9317C6D}"/>
          </ac:spMkLst>
        </pc:spChg>
        <pc:spChg chg="add mod">
          <ac:chgData name="Lise Beate Estil" userId="a84dee83-ec90-485a-906b-7f0a06ece7cc" providerId="ADAL" clId="{8ACF75FA-7AC5-4BE6-9879-D78BFE0F1217}" dt="2023-11-21T01:02:22.563" v="5210" actId="26606"/>
          <ac:spMkLst>
            <pc:docMk/>
            <pc:sldMk cId="2765309225" sldId="267"/>
            <ac:spMk id="18" creationId="{C6AE671B-5CBE-6ACA-2268-80994AB3B6A3}"/>
          </ac:spMkLst>
        </pc:spChg>
        <pc:spChg chg="add mod">
          <ac:chgData name="Lise Beate Estil" userId="a84dee83-ec90-485a-906b-7f0a06ece7cc" providerId="ADAL" clId="{8ACF75FA-7AC5-4BE6-9879-D78BFE0F1217}" dt="2023-11-21T01:02:22.563" v="5210" actId="26606"/>
          <ac:spMkLst>
            <pc:docMk/>
            <pc:sldMk cId="2765309225" sldId="267"/>
            <ac:spMk id="20" creationId="{70DB66F2-61AF-E53D-71AD-9E5EE1BD46C6}"/>
          </ac:spMkLst>
        </pc:spChg>
        <pc:picChg chg="add del">
          <ac:chgData name="Lise Beate Estil" userId="a84dee83-ec90-485a-906b-7f0a06ece7cc" providerId="ADAL" clId="{8ACF75FA-7AC5-4BE6-9879-D78BFE0F1217}" dt="2023-11-21T01:01:24.414" v="5208" actId="26606"/>
          <ac:picMkLst>
            <pc:docMk/>
            <pc:sldMk cId="2765309225" sldId="267"/>
            <ac:picMk id="8" creationId="{13633F60-E71C-AAD8-776E-D9A7515E42DD}"/>
          </ac:picMkLst>
        </pc:picChg>
      </pc:sldChg>
      <pc:sldChg chg="modSp mod">
        <pc:chgData name="Lise Beate Estil" userId="a84dee83-ec90-485a-906b-7f0a06ece7cc" providerId="ADAL" clId="{8ACF75FA-7AC5-4BE6-9879-D78BFE0F1217}" dt="2023-11-21T00:11:18.270" v="3575" actId="6549"/>
        <pc:sldMkLst>
          <pc:docMk/>
          <pc:sldMk cId="3325815478" sldId="269"/>
        </pc:sldMkLst>
        <pc:spChg chg="mod">
          <ac:chgData name="Lise Beate Estil" userId="a84dee83-ec90-485a-906b-7f0a06ece7cc" providerId="ADAL" clId="{8ACF75FA-7AC5-4BE6-9879-D78BFE0F1217}" dt="2023-11-20T23:55:04.716" v="3426" actId="20577"/>
          <ac:spMkLst>
            <pc:docMk/>
            <pc:sldMk cId="3325815478" sldId="269"/>
            <ac:spMk id="2" creationId="{B82B4381-C98F-57D6-5B57-9FC1DCC14D99}"/>
          </ac:spMkLst>
        </pc:spChg>
        <pc:spChg chg="mod">
          <ac:chgData name="Lise Beate Estil" userId="a84dee83-ec90-485a-906b-7f0a06ece7cc" providerId="ADAL" clId="{8ACF75FA-7AC5-4BE6-9879-D78BFE0F1217}" dt="2023-11-21T00:11:18.270" v="3575" actId="6549"/>
          <ac:spMkLst>
            <pc:docMk/>
            <pc:sldMk cId="3325815478" sldId="269"/>
            <ac:spMk id="3" creationId="{CEE6A588-822A-9058-300B-8CE836D30430}"/>
          </ac:spMkLst>
        </pc:spChg>
      </pc:sldChg>
      <pc:sldChg chg="modSp mod">
        <pc:chgData name="Lise Beate Estil" userId="a84dee83-ec90-485a-906b-7f0a06ece7cc" providerId="ADAL" clId="{8ACF75FA-7AC5-4BE6-9879-D78BFE0F1217}" dt="2023-11-20T22:28:35.313" v="1798" actId="20577"/>
        <pc:sldMkLst>
          <pc:docMk/>
          <pc:sldMk cId="304265329" sldId="270"/>
        </pc:sldMkLst>
        <pc:spChg chg="mod">
          <ac:chgData name="Lise Beate Estil" userId="a84dee83-ec90-485a-906b-7f0a06ece7cc" providerId="ADAL" clId="{8ACF75FA-7AC5-4BE6-9879-D78BFE0F1217}" dt="2023-11-20T22:12:06.009" v="961" actId="20577"/>
          <ac:spMkLst>
            <pc:docMk/>
            <pc:sldMk cId="304265329" sldId="270"/>
            <ac:spMk id="2" creationId="{FD7F0CBC-9B4D-D9D7-FABE-1AD884F3DE39}"/>
          </ac:spMkLst>
        </pc:spChg>
        <pc:spChg chg="mod">
          <ac:chgData name="Lise Beate Estil" userId="a84dee83-ec90-485a-906b-7f0a06ece7cc" providerId="ADAL" clId="{8ACF75FA-7AC5-4BE6-9879-D78BFE0F1217}" dt="2023-11-20T22:28:35.313" v="1798" actId="20577"/>
          <ac:spMkLst>
            <pc:docMk/>
            <pc:sldMk cId="304265329" sldId="270"/>
            <ac:spMk id="3" creationId="{00378BB1-E998-BFDF-D594-C49960703630}"/>
          </ac:spMkLst>
        </pc:spChg>
      </pc:sldChg>
      <pc:sldChg chg="modSp mod">
        <pc:chgData name="Lise Beate Estil" userId="a84dee83-ec90-485a-906b-7f0a06ece7cc" providerId="ADAL" clId="{8ACF75FA-7AC5-4BE6-9879-D78BFE0F1217}" dt="2023-11-21T00:52:55.864" v="5174" actId="5793"/>
        <pc:sldMkLst>
          <pc:docMk/>
          <pc:sldMk cId="3646051360" sldId="272"/>
        </pc:sldMkLst>
        <pc:spChg chg="mod">
          <ac:chgData name="Lise Beate Estil" userId="a84dee83-ec90-485a-906b-7f0a06ece7cc" providerId="ADAL" clId="{8ACF75FA-7AC5-4BE6-9879-D78BFE0F1217}" dt="2023-11-21T00:52:43.592" v="5163" actId="20577"/>
          <ac:spMkLst>
            <pc:docMk/>
            <pc:sldMk cId="3646051360" sldId="272"/>
            <ac:spMk id="2" creationId="{98531774-180B-CB13-A5C7-90222D285C79}"/>
          </ac:spMkLst>
        </pc:spChg>
        <pc:spChg chg="mod">
          <ac:chgData name="Lise Beate Estil" userId="a84dee83-ec90-485a-906b-7f0a06ece7cc" providerId="ADAL" clId="{8ACF75FA-7AC5-4BE6-9879-D78BFE0F1217}" dt="2023-11-21T00:52:55.864" v="5174" actId="5793"/>
          <ac:spMkLst>
            <pc:docMk/>
            <pc:sldMk cId="3646051360" sldId="272"/>
            <ac:spMk id="3" creationId="{75290766-6E4C-6411-DEEE-C6FE123263BF}"/>
          </ac:spMkLst>
        </pc:spChg>
      </pc:sldChg>
      <pc:sldChg chg="modSp del mod">
        <pc:chgData name="Lise Beate Estil" userId="a84dee83-ec90-485a-906b-7f0a06ece7cc" providerId="ADAL" clId="{8ACF75FA-7AC5-4BE6-9879-D78BFE0F1217}" dt="2023-11-20T22:10:27.404" v="936" actId="47"/>
        <pc:sldMkLst>
          <pc:docMk/>
          <pc:sldMk cId="2940646934" sldId="273"/>
        </pc:sldMkLst>
        <pc:spChg chg="mod">
          <ac:chgData name="Lise Beate Estil" userId="a84dee83-ec90-485a-906b-7f0a06ece7cc" providerId="ADAL" clId="{8ACF75FA-7AC5-4BE6-9879-D78BFE0F1217}" dt="2023-11-20T22:05:23.784" v="903" actId="20577"/>
          <ac:spMkLst>
            <pc:docMk/>
            <pc:sldMk cId="2940646934" sldId="273"/>
            <ac:spMk id="2" creationId="{4040A745-AB99-B06E-C51B-365EB682B4A6}"/>
          </ac:spMkLst>
        </pc:spChg>
      </pc:sldChg>
      <pc:sldChg chg="modSp del mod">
        <pc:chgData name="Lise Beate Estil" userId="a84dee83-ec90-485a-906b-7f0a06ece7cc" providerId="ADAL" clId="{8ACF75FA-7AC5-4BE6-9879-D78BFE0F1217}" dt="2023-11-21T00:31:21.621" v="4799" actId="47"/>
        <pc:sldMkLst>
          <pc:docMk/>
          <pc:sldMk cId="2701966523" sldId="274"/>
        </pc:sldMkLst>
        <pc:spChg chg="mod">
          <ac:chgData name="Lise Beate Estil" userId="a84dee83-ec90-485a-906b-7f0a06ece7cc" providerId="ADAL" clId="{8ACF75FA-7AC5-4BE6-9879-D78BFE0F1217}" dt="2023-11-21T00:30:10.487" v="4778" actId="20577"/>
          <ac:spMkLst>
            <pc:docMk/>
            <pc:sldMk cId="2701966523" sldId="274"/>
            <ac:spMk id="2" creationId="{E7E54CB9-41C3-E35E-D34A-2E58FA5F7C29}"/>
          </ac:spMkLst>
        </pc:spChg>
      </pc:sldChg>
      <pc:sldChg chg="modSp mod">
        <pc:chgData name="Lise Beate Estil" userId="a84dee83-ec90-485a-906b-7f0a06ece7cc" providerId="ADAL" clId="{8ACF75FA-7AC5-4BE6-9879-D78BFE0F1217}" dt="2023-11-20T22:18:41.417" v="1246" actId="207"/>
        <pc:sldMkLst>
          <pc:docMk/>
          <pc:sldMk cId="3448406780" sldId="275"/>
        </pc:sldMkLst>
        <pc:spChg chg="mod">
          <ac:chgData name="Lise Beate Estil" userId="a84dee83-ec90-485a-906b-7f0a06ece7cc" providerId="ADAL" clId="{8ACF75FA-7AC5-4BE6-9879-D78BFE0F1217}" dt="2023-11-20T22:18:41.417" v="1246" actId="207"/>
          <ac:spMkLst>
            <pc:docMk/>
            <pc:sldMk cId="3448406780" sldId="275"/>
            <ac:spMk id="2" creationId="{FF65E308-D3A5-B933-DBB5-36EEB16AD6C4}"/>
          </ac:spMkLst>
        </pc:spChg>
      </pc:sldChg>
      <pc:sldChg chg="addSp delSp modSp new mod modClrScheme chgLayout modNotesTx">
        <pc:chgData name="Lise Beate Estil" userId="a84dee83-ec90-485a-906b-7f0a06ece7cc" providerId="ADAL" clId="{8ACF75FA-7AC5-4BE6-9879-D78BFE0F1217}" dt="2023-11-21T01:03:10.648" v="5211" actId="26606"/>
        <pc:sldMkLst>
          <pc:docMk/>
          <pc:sldMk cId="3262145098" sldId="276"/>
        </pc:sldMkLst>
        <pc:spChg chg="mod">
          <ac:chgData name="Lise Beate Estil" userId="a84dee83-ec90-485a-906b-7f0a06ece7cc" providerId="ADAL" clId="{8ACF75FA-7AC5-4BE6-9879-D78BFE0F1217}" dt="2023-11-21T01:03:10.648" v="5211" actId="26606"/>
          <ac:spMkLst>
            <pc:docMk/>
            <pc:sldMk cId="3262145098" sldId="276"/>
            <ac:spMk id="2" creationId="{2672924E-4076-4B4D-3961-12EC75BD0D8C}"/>
          </ac:spMkLst>
        </pc:spChg>
        <pc:spChg chg="mod ord">
          <ac:chgData name="Lise Beate Estil" userId="a84dee83-ec90-485a-906b-7f0a06ece7cc" providerId="ADAL" clId="{8ACF75FA-7AC5-4BE6-9879-D78BFE0F1217}" dt="2023-11-21T01:03:10.648" v="5211" actId="26606"/>
          <ac:spMkLst>
            <pc:docMk/>
            <pc:sldMk cId="3262145098" sldId="276"/>
            <ac:spMk id="3" creationId="{49CDE897-8FDB-8BE3-F6A2-F07E9F48BF4C}"/>
          </ac:spMkLst>
        </pc:spChg>
        <pc:spChg chg="del">
          <ac:chgData name="Lise Beate Estil" userId="a84dee83-ec90-485a-906b-7f0a06ece7cc" providerId="ADAL" clId="{8ACF75FA-7AC5-4BE6-9879-D78BFE0F1217}" dt="2023-11-21T01:00:25.642" v="5206" actId="26606"/>
          <ac:spMkLst>
            <pc:docMk/>
            <pc:sldMk cId="3262145098" sldId="276"/>
            <ac:spMk id="4" creationId="{E7FD3F84-BCF4-1E7B-E72C-224C610F115B}"/>
          </ac:spMkLst>
        </pc:spChg>
        <pc:spChg chg="del">
          <ac:chgData name="Lise Beate Estil" userId="a84dee83-ec90-485a-906b-7f0a06ece7cc" providerId="ADAL" clId="{8ACF75FA-7AC5-4BE6-9879-D78BFE0F1217}" dt="2023-11-21T01:00:25.642" v="5206" actId="26606"/>
          <ac:spMkLst>
            <pc:docMk/>
            <pc:sldMk cId="3262145098" sldId="276"/>
            <ac:spMk id="5" creationId="{7B858CE1-377B-0DC9-BD80-9E2EF9F317C0}"/>
          </ac:spMkLst>
        </pc:spChg>
        <pc:spChg chg="mod ord">
          <ac:chgData name="Lise Beate Estil" userId="a84dee83-ec90-485a-906b-7f0a06ece7cc" providerId="ADAL" clId="{8ACF75FA-7AC5-4BE6-9879-D78BFE0F1217}" dt="2023-11-21T01:03:10.648" v="5211" actId="26606"/>
          <ac:spMkLst>
            <pc:docMk/>
            <pc:sldMk cId="3262145098" sldId="276"/>
            <ac:spMk id="6" creationId="{DB956E2C-331E-75F8-7B41-B2599E63240B}"/>
          </ac:spMkLst>
        </pc:spChg>
        <pc:spChg chg="add del mod">
          <ac:chgData name="Lise Beate Estil" userId="a84dee83-ec90-485a-906b-7f0a06ece7cc" providerId="ADAL" clId="{8ACF75FA-7AC5-4BE6-9879-D78BFE0F1217}" dt="2023-11-21T01:03:10.648" v="5211" actId="26606"/>
          <ac:spMkLst>
            <pc:docMk/>
            <pc:sldMk cId="3262145098" sldId="276"/>
            <ac:spMk id="12" creationId="{45533AC5-9139-C14D-8A37-093DF77EE024}"/>
          </ac:spMkLst>
        </pc:spChg>
        <pc:spChg chg="add del mod">
          <ac:chgData name="Lise Beate Estil" userId="a84dee83-ec90-485a-906b-7f0a06ece7cc" providerId="ADAL" clId="{8ACF75FA-7AC5-4BE6-9879-D78BFE0F1217}" dt="2023-11-21T01:03:10.648" v="5211" actId="26606"/>
          <ac:spMkLst>
            <pc:docMk/>
            <pc:sldMk cId="3262145098" sldId="276"/>
            <ac:spMk id="14" creationId="{EC08987D-EE9A-DD00-1CF7-1BA7EF14394B}"/>
          </ac:spMkLst>
        </pc:spChg>
        <pc:spChg chg="add del mod">
          <ac:chgData name="Lise Beate Estil" userId="a84dee83-ec90-485a-906b-7f0a06ece7cc" providerId="ADAL" clId="{8ACF75FA-7AC5-4BE6-9879-D78BFE0F1217}" dt="2023-11-21T01:03:10.648" v="5211" actId="26606"/>
          <ac:spMkLst>
            <pc:docMk/>
            <pc:sldMk cId="3262145098" sldId="276"/>
            <ac:spMk id="16" creationId="{8D6736C6-2E83-5ED6-154F-3ADCB1E0A9FA}"/>
          </ac:spMkLst>
        </pc:spChg>
        <pc:spChg chg="add mod">
          <ac:chgData name="Lise Beate Estil" userId="a84dee83-ec90-485a-906b-7f0a06ece7cc" providerId="ADAL" clId="{8ACF75FA-7AC5-4BE6-9879-D78BFE0F1217}" dt="2023-11-21T01:03:10.648" v="5211" actId="26606"/>
          <ac:spMkLst>
            <pc:docMk/>
            <pc:sldMk cId="3262145098" sldId="276"/>
            <ac:spMk id="21" creationId="{1CD00570-B2B2-35C0-2F32-268399F5E19F}"/>
          </ac:spMkLst>
        </pc:spChg>
        <pc:spChg chg="add mod">
          <ac:chgData name="Lise Beate Estil" userId="a84dee83-ec90-485a-906b-7f0a06ece7cc" providerId="ADAL" clId="{8ACF75FA-7AC5-4BE6-9879-D78BFE0F1217}" dt="2023-11-21T01:03:10.648" v="5211" actId="26606"/>
          <ac:spMkLst>
            <pc:docMk/>
            <pc:sldMk cId="3262145098" sldId="276"/>
            <ac:spMk id="23" creationId="{FCC9FF69-052A-C951-AA1F-53385CFA6EBF}"/>
          </ac:spMkLst>
        </pc:spChg>
        <pc:picChg chg="add mod ord">
          <ac:chgData name="Lise Beate Estil" userId="a84dee83-ec90-485a-906b-7f0a06ece7cc" providerId="ADAL" clId="{8ACF75FA-7AC5-4BE6-9879-D78BFE0F1217}" dt="2023-11-21T01:03:10.648" v="5211" actId="26606"/>
          <ac:picMkLst>
            <pc:docMk/>
            <pc:sldMk cId="3262145098" sldId="276"/>
            <ac:picMk id="8" creationId="{152F4831-859D-0A0A-02C8-C9A0898A3348}"/>
          </ac:picMkLst>
        </pc:picChg>
      </pc:sldChg>
      <pc:sldChg chg="modSp mod ord">
        <pc:chgData name="Lise Beate Estil" userId="a84dee83-ec90-485a-906b-7f0a06ece7cc" providerId="ADAL" clId="{8ACF75FA-7AC5-4BE6-9879-D78BFE0F1217}" dt="2023-11-21T00:45:13.741" v="4890" actId="20577"/>
        <pc:sldMkLst>
          <pc:docMk/>
          <pc:sldMk cId="854185265" sldId="291"/>
        </pc:sldMkLst>
        <pc:spChg chg="mod">
          <ac:chgData name="Lise Beate Estil" userId="a84dee83-ec90-485a-906b-7f0a06ece7cc" providerId="ADAL" clId="{8ACF75FA-7AC5-4BE6-9879-D78BFE0F1217}" dt="2023-11-21T00:45:13.741" v="4890" actId="20577"/>
          <ac:spMkLst>
            <pc:docMk/>
            <pc:sldMk cId="854185265" sldId="291"/>
            <ac:spMk id="2" creationId="{FEF703BA-8D0A-B0F3-97BE-3D976F4A7AB2}"/>
          </ac:spMkLst>
        </pc:spChg>
      </pc:sldChg>
      <pc:sldChg chg="modSp new mod">
        <pc:chgData name="Lise Beate Estil" userId="a84dee83-ec90-485a-906b-7f0a06ece7cc" providerId="ADAL" clId="{8ACF75FA-7AC5-4BE6-9879-D78BFE0F1217}" dt="2023-11-21T00:42:01.853" v="4883" actId="20577"/>
        <pc:sldMkLst>
          <pc:docMk/>
          <pc:sldMk cId="593988039" sldId="292"/>
        </pc:sldMkLst>
        <pc:spChg chg="mod">
          <ac:chgData name="Lise Beate Estil" userId="a84dee83-ec90-485a-906b-7f0a06ece7cc" providerId="ADAL" clId="{8ACF75FA-7AC5-4BE6-9879-D78BFE0F1217}" dt="2023-11-21T00:42:01.853" v="4883" actId="20577"/>
          <ac:spMkLst>
            <pc:docMk/>
            <pc:sldMk cId="593988039" sldId="292"/>
            <ac:spMk id="2" creationId="{4AA899FC-30CB-DAB3-06B7-1418BC410CC5}"/>
          </ac:spMkLst>
        </pc:spChg>
      </pc:sldChg>
      <pc:sldChg chg="addSp delSp modSp new mod ord setBg">
        <pc:chgData name="Lise Beate Estil" userId="a84dee83-ec90-485a-906b-7f0a06ece7cc" providerId="ADAL" clId="{8ACF75FA-7AC5-4BE6-9879-D78BFE0F1217}" dt="2023-11-21T00:57:01.399" v="5188" actId="26606"/>
        <pc:sldMkLst>
          <pc:docMk/>
          <pc:sldMk cId="1560117556" sldId="293"/>
        </pc:sldMkLst>
        <pc:spChg chg="mod">
          <ac:chgData name="Lise Beate Estil" userId="a84dee83-ec90-485a-906b-7f0a06ece7cc" providerId="ADAL" clId="{8ACF75FA-7AC5-4BE6-9879-D78BFE0F1217}" dt="2023-11-21T00:57:01.399" v="5188" actId="26606"/>
          <ac:spMkLst>
            <pc:docMk/>
            <pc:sldMk cId="1560117556" sldId="293"/>
            <ac:spMk id="2" creationId="{09EE796D-5B78-047A-F5DB-FB4DC333FA2C}"/>
          </ac:spMkLst>
        </pc:spChg>
        <pc:spChg chg="mod">
          <ac:chgData name="Lise Beate Estil" userId="a84dee83-ec90-485a-906b-7f0a06ece7cc" providerId="ADAL" clId="{8ACF75FA-7AC5-4BE6-9879-D78BFE0F1217}" dt="2023-11-21T00:57:01.399" v="5188" actId="26606"/>
          <ac:spMkLst>
            <pc:docMk/>
            <pc:sldMk cId="1560117556" sldId="293"/>
            <ac:spMk id="3" creationId="{3989E48D-C9C7-C34E-E5E4-91FCE68B35F8}"/>
          </ac:spMkLst>
        </pc:spChg>
        <pc:spChg chg="add del">
          <ac:chgData name="Lise Beate Estil" userId="a84dee83-ec90-485a-906b-7f0a06ece7cc" providerId="ADAL" clId="{8ACF75FA-7AC5-4BE6-9879-D78BFE0F1217}" dt="2023-11-21T00:56:52.266" v="5181" actId="26606"/>
          <ac:spMkLst>
            <pc:docMk/>
            <pc:sldMk cId="1560117556" sldId="293"/>
            <ac:spMk id="8" creationId="{907EF6B7-1338-4443-8C46-6A318D952DFD}"/>
          </ac:spMkLst>
        </pc:spChg>
        <pc:spChg chg="add del">
          <ac:chgData name="Lise Beate Estil" userId="a84dee83-ec90-485a-906b-7f0a06ece7cc" providerId="ADAL" clId="{8ACF75FA-7AC5-4BE6-9879-D78BFE0F1217}" dt="2023-11-21T00:56:52.266" v="5181" actId="26606"/>
          <ac:spMkLst>
            <pc:docMk/>
            <pc:sldMk cId="1560117556" sldId="293"/>
            <ac:spMk id="10" creationId="{DAAE4CDD-124C-4DCF-9584-B6033B545DD5}"/>
          </ac:spMkLst>
        </pc:spChg>
        <pc:spChg chg="add del">
          <ac:chgData name="Lise Beate Estil" userId="a84dee83-ec90-485a-906b-7f0a06ece7cc" providerId="ADAL" clId="{8ACF75FA-7AC5-4BE6-9879-D78BFE0F1217}" dt="2023-11-21T00:56:52.266" v="5181" actId="26606"/>
          <ac:spMkLst>
            <pc:docMk/>
            <pc:sldMk cId="1560117556" sldId="293"/>
            <ac:spMk id="12" creationId="{081E4A58-353D-44AE-B2FC-2A74E2E400F7}"/>
          </ac:spMkLst>
        </pc:spChg>
        <pc:spChg chg="add del">
          <ac:chgData name="Lise Beate Estil" userId="a84dee83-ec90-485a-906b-7f0a06ece7cc" providerId="ADAL" clId="{8ACF75FA-7AC5-4BE6-9879-D78BFE0F1217}" dt="2023-11-21T00:56:55.663" v="5183" actId="26606"/>
          <ac:spMkLst>
            <pc:docMk/>
            <pc:sldMk cId="1560117556" sldId="293"/>
            <ac:spMk id="17" creationId="{18873D23-2DCF-4B31-A009-95721C06E8E1}"/>
          </ac:spMkLst>
        </pc:spChg>
        <pc:spChg chg="add del">
          <ac:chgData name="Lise Beate Estil" userId="a84dee83-ec90-485a-906b-7f0a06ece7cc" providerId="ADAL" clId="{8ACF75FA-7AC5-4BE6-9879-D78BFE0F1217}" dt="2023-11-21T00:56:55.663" v="5183" actId="26606"/>
          <ac:spMkLst>
            <pc:docMk/>
            <pc:sldMk cId="1560117556" sldId="293"/>
            <ac:spMk id="18" creationId="{C13EF075-D4EF-4929-ADBC-91B27DA19955}"/>
          </ac:spMkLst>
        </pc:spChg>
        <pc:spChg chg="add del">
          <ac:chgData name="Lise Beate Estil" userId="a84dee83-ec90-485a-906b-7f0a06ece7cc" providerId="ADAL" clId="{8ACF75FA-7AC5-4BE6-9879-D78BFE0F1217}" dt="2023-11-21T00:56:57.213" v="5185" actId="26606"/>
          <ac:spMkLst>
            <pc:docMk/>
            <pc:sldMk cId="1560117556" sldId="293"/>
            <ac:spMk id="21" creationId="{100EDD19-6802-4EC3-95CE-CFFAB042CFD6}"/>
          </ac:spMkLst>
        </pc:spChg>
        <pc:spChg chg="add del">
          <ac:chgData name="Lise Beate Estil" userId="a84dee83-ec90-485a-906b-7f0a06ece7cc" providerId="ADAL" clId="{8ACF75FA-7AC5-4BE6-9879-D78BFE0F1217}" dt="2023-11-21T00:56:57.213" v="5185" actId="26606"/>
          <ac:spMkLst>
            <pc:docMk/>
            <pc:sldMk cId="1560117556" sldId="293"/>
            <ac:spMk id="22" creationId="{DB17E863-922E-4C26-BD64-E8FD41D28661}"/>
          </ac:spMkLst>
        </pc:spChg>
        <pc:spChg chg="add del">
          <ac:chgData name="Lise Beate Estil" userId="a84dee83-ec90-485a-906b-7f0a06ece7cc" providerId="ADAL" clId="{8ACF75FA-7AC5-4BE6-9879-D78BFE0F1217}" dt="2023-11-21T00:57:01.384" v="5187" actId="26606"/>
          <ac:spMkLst>
            <pc:docMk/>
            <pc:sldMk cId="1560117556" sldId="293"/>
            <ac:spMk id="24" creationId="{1BB867FF-FC45-48F7-8104-F89BE54909F1}"/>
          </ac:spMkLst>
        </pc:spChg>
        <pc:spChg chg="add del">
          <ac:chgData name="Lise Beate Estil" userId="a84dee83-ec90-485a-906b-7f0a06ece7cc" providerId="ADAL" clId="{8ACF75FA-7AC5-4BE6-9879-D78BFE0F1217}" dt="2023-11-21T00:57:01.384" v="5187" actId="26606"/>
          <ac:spMkLst>
            <pc:docMk/>
            <pc:sldMk cId="1560117556" sldId="293"/>
            <ac:spMk id="25" creationId="{8BB56887-D0D5-4F0C-9E19-7247EB83C8B7}"/>
          </ac:spMkLst>
        </pc:spChg>
        <pc:spChg chg="add del">
          <ac:chgData name="Lise Beate Estil" userId="a84dee83-ec90-485a-906b-7f0a06ece7cc" providerId="ADAL" clId="{8ACF75FA-7AC5-4BE6-9879-D78BFE0F1217}" dt="2023-11-21T00:57:01.384" v="5187" actId="26606"/>
          <ac:spMkLst>
            <pc:docMk/>
            <pc:sldMk cId="1560117556" sldId="293"/>
            <ac:spMk id="26" creationId="{081E4A58-353D-44AE-B2FC-2A74E2E400F7}"/>
          </ac:spMkLst>
        </pc:spChg>
        <pc:spChg chg="add">
          <ac:chgData name="Lise Beate Estil" userId="a84dee83-ec90-485a-906b-7f0a06ece7cc" providerId="ADAL" clId="{8ACF75FA-7AC5-4BE6-9879-D78BFE0F1217}" dt="2023-11-21T00:57:01.399" v="5188" actId="26606"/>
          <ac:spMkLst>
            <pc:docMk/>
            <pc:sldMk cId="1560117556" sldId="293"/>
            <ac:spMk id="28" creationId="{907EF6B7-1338-4443-8C46-6A318D952DFD}"/>
          </ac:spMkLst>
        </pc:spChg>
        <pc:spChg chg="add">
          <ac:chgData name="Lise Beate Estil" userId="a84dee83-ec90-485a-906b-7f0a06ece7cc" providerId="ADAL" clId="{8ACF75FA-7AC5-4BE6-9879-D78BFE0F1217}" dt="2023-11-21T00:57:01.399" v="5188" actId="26606"/>
          <ac:spMkLst>
            <pc:docMk/>
            <pc:sldMk cId="1560117556" sldId="293"/>
            <ac:spMk id="29" creationId="{DAAE4CDD-124C-4DCF-9584-B6033B545DD5}"/>
          </ac:spMkLst>
        </pc:spChg>
        <pc:spChg chg="add">
          <ac:chgData name="Lise Beate Estil" userId="a84dee83-ec90-485a-906b-7f0a06ece7cc" providerId="ADAL" clId="{8ACF75FA-7AC5-4BE6-9879-D78BFE0F1217}" dt="2023-11-21T00:57:01.399" v="5188" actId="26606"/>
          <ac:spMkLst>
            <pc:docMk/>
            <pc:sldMk cId="1560117556" sldId="293"/>
            <ac:spMk id="30" creationId="{081E4A58-353D-44AE-B2FC-2A74E2E400F7}"/>
          </ac:spMkLst>
        </pc:spChg>
        <pc:grpChg chg="add del">
          <ac:chgData name="Lise Beate Estil" userId="a84dee83-ec90-485a-906b-7f0a06ece7cc" providerId="ADAL" clId="{8ACF75FA-7AC5-4BE6-9879-D78BFE0F1217}" dt="2023-11-21T00:56:55.663" v="5183" actId="26606"/>
          <ac:grpSpMkLst>
            <pc:docMk/>
            <pc:sldMk cId="1560117556" sldId="293"/>
            <ac:grpSpMk id="19" creationId="{DAA26DFA-AAB2-4973-9C17-16D587C7B198}"/>
          </ac:grpSpMkLst>
        </pc:grpChg>
      </pc:sldChg>
    </pc:docChg>
  </pc:docChgLst>
  <pc:docChgLst>
    <pc:chgData name="Lise Beate Estil" userId="a84dee83-ec90-485a-906b-7f0a06ece7cc" providerId="ADAL" clId="{28B78E72-79B1-4D1E-AF4B-83AC1A5104C4}"/>
    <pc:docChg chg="undo custSel addSld modSld">
      <pc:chgData name="Lise Beate Estil" userId="a84dee83-ec90-485a-906b-7f0a06ece7cc" providerId="ADAL" clId="{28B78E72-79B1-4D1E-AF4B-83AC1A5104C4}" dt="2023-11-23T22:31:48.019" v="428" actId="20577"/>
      <pc:docMkLst>
        <pc:docMk/>
      </pc:docMkLst>
      <pc:sldChg chg="modSp mod">
        <pc:chgData name="Lise Beate Estil" userId="a84dee83-ec90-485a-906b-7f0a06ece7cc" providerId="ADAL" clId="{28B78E72-79B1-4D1E-AF4B-83AC1A5104C4}" dt="2023-11-23T21:52:14.497" v="335" actId="20577"/>
        <pc:sldMkLst>
          <pc:docMk/>
          <pc:sldMk cId="1491175488" sldId="256"/>
        </pc:sldMkLst>
        <pc:spChg chg="mod">
          <ac:chgData name="Lise Beate Estil" userId="a84dee83-ec90-485a-906b-7f0a06ece7cc" providerId="ADAL" clId="{28B78E72-79B1-4D1E-AF4B-83AC1A5104C4}" dt="2023-11-23T21:52:14.497" v="335" actId="20577"/>
          <ac:spMkLst>
            <pc:docMk/>
            <pc:sldMk cId="1491175488" sldId="256"/>
            <ac:spMk id="2" creationId="{BD81471C-535B-3E4E-A6E7-F4C5313890E8}"/>
          </ac:spMkLst>
        </pc:spChg>
      </pc:sldChg>
      <pc:sldChg chg="modSp mod">
        <pc:chgData name="Lise Beate Estil" userId="a84dee83-ec90-485a-906b-7f0a06ece7cc" providerId="ADAL" clId="{28B78E72-79B1-4D1E-AF4B-83AC1A5104C4}" dt="2023-11-23T20:19:55.389" v="206" actId="313"/>
        <pc:sldMkLst>
          <pc:docMk/>
          <pc:sldMk cId="3393620036" sldId="259"/>
        </pc:sldMkLst>
        <pc:spChg chg="mod">
          <ac:chgData name="Lise Beate Estil" userId="a84dee83-ec90-485a-906b-7f0a06ece7cc" providerId="ADAL" clId="{28B78E72-79B1-4D1E-AF4B-83AC1A5104C4}" dt="2023-11-23T20:19:55.389" v="206" actId="313"/>
          <ac:spMkLst>
            <pc:docMk/>
            <pc:sldMk cId="3393620036" sldId="259"/>
            <ac:spMk id="3" creationId="{2882752A-2210-EC43-9518-6A96D88B4F66}"/>
          </ac:spMkLst>
        </pc:spChg>
      </pc:sldChg>
      <pc:sldChg chg="modSp mod">
        <pc:chgData name="Lise Beate Estil" userId="a84dee83-ec90-485a-906b-7f0a06ece7cc" providerId="ADAL" clId="{28B78E72-79B1-4D1E-AF4B-83AC1A5104C4}" dt="2023-11-23T22:04:57.550" v="362" actId="20577"/>
        <pc:sldMkLst>
          <pc:docMk/>
          <pc:sldMk cId="4178656803" sldId="261"/>
        </pc:sldMkLst>
        <pc:spChg chg="mod">
          <ac:chgData name="Lise Beate Estil" userId="a84dee83-ec90-485a-906b-7f0a06ece7cc" providerId="ADAL" clId="{28B78E72-79B1-4D1E-AF4B-83AC1A5104C4}" dt="2023-11-23T22:04:57.550" v="362" actId="20577"/>
          <ac:spMkLst>
            <pc:docMk/>
            <pc:sldMk cId="4178656803" sldId="261"/>
            <ac:spMk id="2" creationId="{A5A168DD-88B7-8C88-2802-B36A832DC1BB}"/>
          </ac:spMkLst>
        </pc:spChg>
      </pc:sldChg>
      <pc:sldChg chg="modSp mod">
        <pc:chgData name="Lise Beate Estil" userId="a84dee83-ec90-485a-906b-7f0a06ece7cc" providerId="ADAL" clId="{28B78E72-79B1-4D1E-AF4B-83AC1A5104C4}" dt="2023-11-23T21:40:22.909" v="248" actId="207"/>
        <pc:sldMkLst>
          <pc:docMk/>
          <pc:sldMk cId="1666462393" sldId="263"/>
        </pc:sldMkLst>
        <pc:spChg chg="mod">
          <ac:chgData name="Lise Beate Estil" userId="a84dee83-ec90-485a-906b-7f0a06ece7cc" providerId="ADAL" clId="{28B78E72-79B1-4D1E-AF4B-83AC1A5104C4}" dt="2023-11-23T21:40:22.909" v="248" actId="207"/>
          <ac:spMkLst>
            <pc:docMk/>
            <pc:sldMk cId="1666462393" sldId="263"/>
            <ac:spMk id="3" creationId="{33AD551C-27DF-61AA-2DDF-5B04E81ECE67}"/>
          </ac:spMkLst>
        </pc:spChg>
      </pc:sldChg>
      <pc:sldChg chg="modSp mod">
        <pc:chgData name="Lise Beate Estil" userId="a84dee83-ec90-485a-906b-7f0a06ece7cc" providerId="ADAL" clId="{28B78E72-79B1-4D1E-AF4B-83AC1A5104C4}" dt="2023-11-23T22:09:11.331" v="378" actId="20577"/>
        <pc:sldMkLst>
          <pc:docMk/>
          <pc:sldMk cId="1827653579" sldId="265"/>
        </pc:sldMkLst>
        <pc:spChg chg="mod">
          <ac:chgData name="Lise Beate Estil" userId="a84dee83-ec90-485a-906b-7f0a06ece7cc" providerId="ADAL" clId="{28B78E72-79B1-4D1E-AF4B-83AC1A5104C4}" dt="2023-11-23T22:07:31.957" v="366" actId="20577"/>
          <ac:spMkLst>
            <pc:docMk/>
            <pc:sldMk cId="1827653579" sldId="265"/>
            <ac:spMk id="2" creationId="{1A74454D-2041-B403-B759-5E4533EB8E87}"/>
          </ac:spMkLst>
        </pc:spChg>
        <pc:spChg chg="mod">
          <ac:chgData name="Lise Beate Estil" userId="a84dee83-ec90-485a-906b-7f0a06ece7cc" providerId="ADAL" clId="{28B78E72-79B1-4D1E-AF4B-83AC1A5104C4}" dt="2023-11-23T22:09:11.331" v="378" actId="20577"/>
          <ac:spMkLst>
            <pc:docMk/>
            <pc:sldMk cId="1827653579" sldId="265"/>
            <ac:spMk id="3" creationId="{99B624C2-634E-8BE7-5757-665A77F61897}"/>
          </ac:spMkLst>
        </pc:spChg>
      </pc:sldChg>
      <pc:sldChg chg="modSp mod">
        <pc:chgData name="Lise Beate Estil" userId="a84dee83-ec90-485a-906b-7f0a06ece7cc" providerId="ADAL" clId="{28B78E72-79B1-4D1E-AF4B-83AC1A5104C4}" dt="2023-11-23T22:13:09.903" v="394" actId="20577"/>
        <pc:sldMkLst>
          <pc:docMk/>
          <pc:sldMk cId="1647805238" sldId="266"/>
        </pc:sldMkLst>
        <pc:spChg chg="mod">
          <ac:chgData name="Lise Beate Estil" userId="a84dee83-ec90-485a-906b-7f0a06ece7cc" providerId="ADAL" clId="{28B78E72-79B1-4D1E-AF4B-83AC1A5104C4}" dt="2023-11-23T22:13:09.903" v="394" actId="20577"/>
          <ac:spMkLst>
            <pc:docMk/>
            <pc:sldMk cId="1647805238" sldId="266"/>
            <ac:spMk id="3" creationId="{F21C6909-79DE-C32B-D675-556C152659CE}"/>
          </ac:spMkLst>
        </pc:spChg>
      </pc:sldChg>
      <pc:sldChg chg="modSp mod">
        <pc:chgData name="Lise Beate Estil" userId="a84dee83-ec90-485a-906b-7f0a06ece7cc" providerId="ADAL" clId="{28B78E72-79B1-4D1E-AF4B-83AC1A5104C4}" dt="2023-11-23T22:14:21.543" v="398" actId="20577"/>
        <pc:sldMkLst>
          <pc:docMk/>
          <pc:sldMk cId="2765309225" sldId="267"/>
        </pc:sldMkLst>
        <pc:spChg chg="mod">
          <ac:chgData name="Lise Beate Estil" userId="a84dee83-ec90-485a-906b-7f0a06ece7cc" providerId="ADAL" clId="{28B78E72-79B1-4D1E-AF4B-83AC1A5104C4}" dt="2023-11-23T22:14:21.543" v="398" actId="20577"/>
          <ac:spMkLst>
            <pc:docMk/>
            <pc:sldMk cId="2765309225" sldId="267"/>
            <ac:spMk id="3" creationId="{A2C20131-7273-6363-79CB-02B7B9828534}"/>
          </ac:spMkLst>
        </pc:spChg>
      </pc:sldChg>
      <pc:sldChg chg="modSp mod">
        <pc:chgData name="Lise Beate Estil" userId="a84dee83-ec90-485a-906b-7f0a06ece7cc" providerId="ADAL" clId="{28B78E72-79B1-4D1E-AF4B-83AC1A5104C4}" dt="2023-11-23T22:10:52.109" v="379" actId="20577"/>
        <pc:sldMkLst>
          <pc:docMk/>
          <pc:sldMk cId="3325815478" sldId="269"/>
        </pc:sldMkLst>
        <pc:spChg chg="mod">
          <ac:chgData name="Lise Beate Estil" userId="a84dee83-ec90-485a-906b-7f0a06ece7cc" providerId="ADAL" clId="{28B78E72-79B1-4D1E-AF4B-83AC1A5104C4}" dt="2023-11-23T22:10:52.109" v="379" actId="20577"/>
          <ac:spMkLst>
            <pc:docMk/>
            <pc:sldMk cId="3325815478" sldId="269"/>
            <ac:spMk id="2" creationId="{B82B4381-C98F-57D6-5B57-9FC1DCC14D99}"/>
          </ac:spMkLst>
        </pc:spChg>
      </pc:sldChg>
      <pc:sldChg chg="modSp mod">
        <pc:chgData name="Lise Beate Estil" userId="a84dee83-ec90-485a-906b-7f0a06ece7cc" providerId="ADAL" clId="{28B78E72-79B1-4D1E-AF4B-83AC1A5104C4}" dt="2023-11-23T22:03:08.399" v="358" actId="20577"/>
        <pc:sldMkLst>
          <pc:docMk/>
          <pc:sldMk cId="304265329" sldId="270"/>
        </pc:sldMkLst>
        <pc:spChg chg="mod">
          <ac:chgData name="Lise Beate Estil" userId="a84dee83-ec90-485a-906b-7f0a06ece7cc" providerId="ADAL" clId="{28B78E72-79B1-4D1E-AF4B-83AC1A5104C4}" dt="2023-11-23T22:03:08.399" v="358" actId="20577"/>
          <ac:spMkLst>
            <pc:docMk/>
            <pc:sldMk cId="304265329" sldId="270"/>
            <ac:spMk id="3" creationId="{00378BB1-E998-BFDF-D594-C49960703630}"/>
          </ac:spMkLst>
        </pc:spChg>
      </pc:sldChg>
      <pc:sldChg chg="modSp mod">
        <pc:chgData name="Lise Beate Estil" userId="a84dee83-ec90-485a-906b-7f0a06ece7cc" providerId="ADAL" clId="{28B78E72-79B1-4D1E-AF4B-83AC1A5104C4}" dt="2023-11-23T21:56:06.979" v="337" actId="20577"/>
        <pc:sldMkLst>
          <pc:docMk/>
          <pc:sldMk cId="3448406780" sldId="275"/>
        </pc:sldMkLst>
        <pc:spChg chg="mod">
          <ac:chgData name="Lise Beate Estil" userId="a84dee83-ec90-485a-906b-7f0a06ece7cc" providerId="ADAL" clId="{28B78E72-79B1-4D1E-AF4B-83AC1A5104C4}" dt="2023-11-23T21:56:06.979" v="337" actId="20577"/>
          <ac:spMkLst>
            <pc:docMk/>
            <pc:sldMk cId="3448406780" sldId="275"/>
            <ac:spMk id="2" creationId="{FF65E308-D3A5-B933-DBB5-36EEB16AD6C4}"/>
          </ac:spMkLst>
        </pc:spChg>
      </pc:sldChg>
      <pc:sldChg chg="delSp modSp mod modClrScheme chgLayout">
        <pc:chgData name="Lise Beate Estil" userId="a84dee83-ec90-485a-906b-7f0a06ece7cc" providerId="ADAL" clId="{28B78E72-79B1-4D1E-AF4B-83AC1A5104C4}" dt="2023-11-23T22:20:45.833" v="422" actId="255"/>
        <pc:sldMkLst>
          <pc:docMk/>
          <pc:sldMk cId="3262145098" sldId="276"/>
        </pc:sldMkLst>
        <pc:spChg chg="mod ord">
          <ac:chgData name="Lise Beate Estil" userId="a84dee83-ec90-485a-906b-7f0a06ece7cc" providerId="ADAL" clId="{28B78E72-79B1-4D1E-AF4B-83AC1A5104C4}" dt="2023-11-23T22:20:29.319" v="421" actId="700"/>
          <ac:spMkLst>
            <pc:docMk/>
            <pc:sldMk cId="3262145098" sldId="276"/>
            <ac:spMk id="2" creationId="{2672924E-4076-4B4D-3961-12EC75BD0D8C}"/>
          </ac:spMkLst>
        </pc:spChg>
        <pc:spChg chg="mod ord">
          <ac:chgData name="Lise Beate Estil" userId="a84dee83-ec90-485a-906b-7f0a06ece7cc" providerId="ADAL" clId="{28B78E72-79B1-4D1E-AF4B-83AC1A5104C4}" dt="2023-11-23T22:20:45.833" v="422" actId="255"/>
          <ac:spMkLst>
            <pc:docMk/>
            <pc:sldMk cId="3262145098" sldId="276"/>
            <ac:spMk id="3" creationId="{49CDE897-8FDB-8BE3-F6A2-F07E9F48BF4C}"/>
          </ac:spMkLst>
        </pc:spChg>
        <pc:spChg chg="mod ord">
          <ac:chgData name="Lise Beate Estil" userId="a84dee83-ec90-485a-906b-7f0a06ece7cc" providerId="ADAL" clId="{28B78E72-79B1-4D1E-AF4B-83AC1A5104C4}" dt="2023-11-23T22:20:29.319" v="421" actId="700"/>
          <ac:spMkLst>
            <pc:docMk/>
            <pc:sldMk cId="3262145098" sldId="276"/>
            <ac:spMk id="6" creationId="{DB956E2C-331E-75F8-7B41-B2599E63240B}"/>
          </ac:spMkLst>
        </pc:spChg>
        <pc:spChg chg="mod ord">
          <ac:chgData name="Lise Beate Estil" userId="a84dee83-ec90-485a-906b-7f0a06ece7cc" providerId="ADAL" clId="{28B78E72-79B1-4D1E-AF4B-83AC1A5104C4}" dt="2023-11-23T22:20:29.319" v="421" actId="700"/>
          <ac:spMkLst>
            <pc:docMk/>
            <pc:sldMk cId="3262145098" sldId="276"/>
            <ac:spMk id="21" creationId="{1CD00570-B2B2-35C0-2F32-268399F5E19F}"/>
          </ac:spMkLst>
        </pc:spChg>
        <pc:spChg chg="mod ord">
          <ac:chgData name="Lise Beate Estil" userId="a84dee83-ec90-485a-906b-7f0a06ece7cc" providerId="ADAL" clId="{28B78E72-79B1-4D1E-AF4B-83AC1A5104C4}" dt="2023-11-23T22:20:29.319" v="421" actId="700"/>
          <ac:spMkLst>
            <pc:docMk/>
            <pc:sldMk cId="3262145098" sldId="276"/>
            <ac:spMk id="23" creationId="{FCC9FF69-052A-C951-AA1F-53385CFA6EBF}"/>
          </ac:spMkLst>
        </pc:spChg>
        <pc:picChg chg="del">
          <ac:chgData name="Lise Beate Estil" userId="a84dee83-ec90-485a-906b-7f0a06ece7cc" providerId="ADAL" clId="{28B78E72-79B1-4D1E-AF4B-83AC1A5104C4}" dt="2023-11-23T22:20:09.321" v="420" actId="478"/>
          <ac:picMkLst>
            <pc:docMk/>
            <pc:sldMk cId="3262145098" sldId="276"/>
            <ac:picMk id="8" creationId="{152F4831-859D-0A0A-02C8-C9A0898A3348}"/>
          </ac:picMkLst>
        </pc:picChg>
      </pc:sldChg>
      <pc:sldChg chg="modSp mod">
        <pc:chgData name="Lise Beate Estil" userId="a84dee83-ec90-485a-906b-7f0a06ece7cc" providerId="ADAL" clId="{28B78E72-79B1-4D1E-AF4B-83AC1A5104C4}" dt="2023-11-23T20:15:25.576" v="193" actId="20577"/>
        <pc:sldMkLst>
          <pc:docMk/>
          <pc:sldMk cId="593988039" sldId="292"/>
        </pc:sldMkLst>
        <pc:spChg chg="mod">
          <ac:chgData name="Lise Beate Estil" userId="a84dee83-ec90-485a-906b-7f0a06ece7cc" providerId="ADAL" clId="{28B78E72-79B1-4D1E-AF4B-83AC1A5104C4}" dt="2023-11-23T20:15:25.576" v="193" actId="20577"/>
          <ac:spMkLst>
            <pc:docMk/>
            <pc:sldMk cId="593988039" sldId="292"/>
            <ac:spMk id="3" creationId="{C8F0BD02-82E7-CFC3-40A5-ADFBE6058BD4}"/>
          </ac:spMkLst>
        </pc:spChg>
      </pc:sldChg>
      <pc:sldChg chg="modSp mod">
        <pc:chgData name="Lise Beate Estil" userId="a84dee83-ec90-485a-906b-7f0a06ece7cc" providerId="ADAL" clId="{28B78E72-79B1-4D1E-AF4B-83AC1A5104C4}" dt="2023-11-23T22:31:48.019" v="428" actId="20577"/>
        <pc:sldMkLst>
          <pc:docMk/>
          <pc:sldMk cId="1560117556" sldId="293"/>
        </pc:sldMkLst>
        <pc:spChg chg="mod">
          <ac:chgData name="Lise Beate Estil" userId="a84dee83-ec90-485a-906b-7f0a06ece7cc" providerId="ADAL" clId="{28B78E72-79B1-4D1E-AF4B-83AC1A5104C4}" dt="2023-11-23T22:31:48.019" v="428" actId="20577"/>
          <ac:spMkLst>
            <pc:docMk/>
            <pc:sldMk cId="1560117556" sldId="293"/>
            <ac:spMk id="3" creationId="{3989E48D-C9C7-C34E-E5E4-91FCE68B35F8}"/>
          </ac:spMkLst>
        </pc:spChg>
      </pc:sldChg>
      <pc:sldChg chg="modSp new mod">
        <pc:chgData name="Lise Beate Estil" userId="a84dee83-ec90-485a-906b-7f0a06ece7cc" providerId="ADAL" clId="{28B78E72-79B1-4D1E-AF4B-83AC1A5104C4}" dt="2023-11-23T20:12:08.706" v="191" actId="6549"/>
        <pc:sldMkLst>
          <pc:docMk/>
          <pc:sldMk cId="1894948386" sldId="294"/>
        </pc:sldMkLst>
        <pc:spChg chg="mod">
          <ac:chgData name="Lise Beate Estil" userId="a84dee83-ec90-485a-906b-7f0a06ece7cc" providerId="ADAL" clId="{28B78E72-79B1-4D1E-AF4B-83AC1A5104C4}" dt="2023-11-23T20:03:31.328" v="97" actId="20577"/>
          <ac:spMkLst>
            <pc:docMk/>
            <pc:sldMk cId="1894948386" sldId="294"/>
            <ac:spMk id="2" creationId="{08C468AA-009A-6EC0-1FFD-AD68D1903417}"/>
          </ac:spMkLst>
        </pc:spChg>
        <pc:spChg chg="mod">
          <ac:chgData name="Lise Beate Estil" userId="a84dee83-ec90-485a-906b-7f0a06ece7cc" providerId="ADAL" clId="{28B78E72-79B1-4D1E-AF4B-83AC1A5104C4}" dt="2023-11-23T20:12:08.706" v="191" actId="6549"/>
          <ac:spMkLst>
            <pc:docMk/>
            <pc:sldMk cId="1894948386" sldId="294"/>
            <ac:spMk id="3" creationId="{DABF465F-AC31-E610-0647-8D8E879D1DB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2B858373-6244-194A-AE92-A849344C92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63542" y="427055"/>
            <a:ext cx="3921369" cy="495348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1C77398-40DD-3249-B3F4-C4AE3BAA92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4960" y="349309"/>
            <a:ext cx="1691672" cy="633094"/>
          </a:xfrm>
          <a:prstGeom prst="rect">
            <a:avLst/>
          </a:prstGeom>
        </p:spPr>
      </p:pic>
      <p:sp>
        <p:nvSpPr>
          <p:cNvPr id="7" name="Plassholder for dato 2">
            <a:extLst>
              <a:ext uri="{FF2B5EF4-FFF2-40B4-BE49-F238E27FC236}">
                <a16:creationId xmlns:a16="http://schemas.microsoft.com/office/drawing/2014/main" id="{08CBFD80-6030-9A47-AFCD-80E2786084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913036" y="9367862"/>
            <a:ext cx="1213850" cy="28206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fld id="{137AEF4F-B7EA-E043-825E-F3E89E9B2030}" type="datetime1">
              <a:rPr lang="nb-NO" sz="900" smtClean="0">
                <a:latin typeface="Arial" panose="020B0604020202020204" pitchFamily="34" charset="0"/>
                <a:cs typeface="Arial" panose="020B0604020202020204" pitchFamily="34" charset="0"/>
              </a:rPr>
              <a:t>23.11.2023</a:t>
            </a:fld>
            <a:endParaRPr lang="nb-NO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lassholder for bunntekst 3">
            <a:extLst>
              <a:ext uri="{FF2B5EF4-FFF2-40B4-BE49-F238E27FC236}">
                <a16:creationId xmlns:a16="http://schemas.microsoft.com/office/drawing/2014/main" id="{09612936-F624-6048-BED1-BC99E660F6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68501" y="9377317"/>
            <a:ext cx="4336556" cy="27260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200"/>
            </a:lvl1pPr>
          </a:lstStyle>
          <a:p>
            <a:endParaRPr lang="nb-NO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lassholder for lysbildenummer 4">
            <a:extLst>
              <a:ext uri="{FF2B5EF4-FFF2-40B4-BE49-F238E27FC236}">
                <a16:creationId xmlns:a16="http://schemas.microsoft.com/office/drawing/2014/main" id="{1827D36B-7038-2645-ADD8-C32D8BEA6B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205546" y="9367862"/>
            <a:ext cx="350123" cy="271563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pPr algn="l"/>
            <a:r>
              <a:rPr lang="nb-NO" sz="9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2877140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topptekst 1">
            <a:extLst>
              <a:ext uri="{FF2B5EF4-FFF2-40B4-BE49-F238E27FC236}">
                <a16:creationId xmlns:a16="http://schemas.microsoft.com/office/drawing/2014/main" id="{400523A5-A423-8D41-BAC3-D7479A95D1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679000" y="398505"/>
            <a:ext cx="3635887" cy="49534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3BFD9AE-9AF2-304C-9623-6B055A1FF4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1" t="46930" r="5260"/>
          <a:stretch/>
        </p:blipFill>
        <p:spPr>
          <a:xfrm>
            <a:off x="4524960" y="349309"/>
            <a:ext cx="1691672" cy="633094"/>
          </a:xfrm>
          <a:prstGeom prst="rect">
            <a:avLst/>
          </a:prstGeom>
        </p:spPr>
      </p:pic>
      <p:sp>
        <p:nvSpPr>
          <p:cNvPr id="10" name="Plassholder for dato 2">
            <a:extLst>
              <a:ext uri="{FF2B5EF4-FFF2-40B4-BE49-F238E27FC236}">
                <a16:creationId xmlns:a16="http://schemas.microsoft.com/office/drawing/2014/main" id="{13DDDDF2-E35C-3E4B-97FC-014224B9EF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913036" y="9367862"/>
            <a:ext cx="1213850" cy="28206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4EF295-6373-8B41-9D0A-5D96D4C6C928}" type="datetime1">
              <a:rPr lang="nb-NO" smtClean="0"/>
              <a:t>23.11.2023</a:t>
            </a:fld>
            <a:endParaRPr lang="nb-NO"/>
          </a:p>
        </p:txBody>
      </p:sp>
      <p:sp>
        <p:nvSpPr>
          <p:cNvPr id="11" name="Plassholder for bunntekst 3">
            <a:extLst>
              <a:ext uri="{FF2B5EF4-FFF2-40B4-BE49-F238E27FC236}">
                <a16:creationId xmlns:a16="http://schemas.microsoft.com/office/drawing/2014/main" id="{1C0440E9-FCB4-D543-8A8F-599ED3B6F7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66909" y="9377317"/>
            <a:ext cx="4138148" cy="26210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/>
          </a:p>
        </p:txBody>
      </p:sp>
      <p:sp>
        <p:nvSpPr>
          <p:cNvPr id="12" name="Plassholder for lysbildenummer 4">
            <a:extLst>
              <a:ext uri="{FF2B5EF4-FFF2-40B4-BE49-F238E27FC236}">
                <a16:creationId xmlns:a16="http://schemas.microsoft.com/office/drawing/2014/main" id="{6C287FA9-C53C-B843-B983-34F905A186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05546" y="9367862"/>
            <a:ext cx="350123" cy="271563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nb-NO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1072892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I presentasjonen vil vi prøve å legge vekt</a:t>
            </a:r>
            <a:r>
              <a:rPr lang="nb-NO" baseline="0"/>
              <a:t> på «</a:t>
            </a:r>
            <a:r>
              <a:rPr lang="nb-NO" baseline="0" err="1"/>
              <a:t>literacy</a:t>
            </a:r>
            <a:r>
              <a:rPr lang="nb-NO" baseline="0"/>
              <a:t>». I snever forstand, kan «</a:t>
            </a:r>
            <a:r>
              <a:rPr lang="nb-NO" baseline="0" err="1"/>
              <a:t>literacy</a:t>
            </a:r>
            <a:r>
              <a:rPr lang="nb-NO" baseline="0"/>
              <a:t>» forstås som «lese- og skrivekyndighet». Vi har imidlertid valgt en bredere definisjon av «</a:t>
            </a:r>
            <a:r>
              <a:rPr lang="nb-NO" baseline="0" err="1"/>
              <a:t>literacy</a:t>
            </a:r>
            <a:r>
              <a:rPr lang="nb-NO" baseline="0"/>
              <a:t>» som handler om evnen til å forstå og å uttrykke seg i et språk. Dette inkluderer lese- og skriveferdigheter, men kan også omfatte muntlige ferdigheter, forståelse av språkstrukturer og tolkning av tekster. </a:t>
            </a:r>
          </a:p>
          <a:p>
            <a:endParaRPr lang="nb-NO" baseline="0"/>
          </a:p>
          <a:p>
            <a:r>
              <a:rPr lang="nb-NO" baseline="0"/>
              <a:t>BRUK SAMME TITTEL SOM I PROGRAMMET</a:t>
            </a:r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474EF295-6373-8B41-9D0A-5D96D4C6C928}" type="datetime1">
              <a:rPr lang="nb-NO" smtClean="0"/>
              <a:t>23.11.2023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r>
              <a:rPr lang="nb-NO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16053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474EF295-6373-8B41-9D0A-5D96D4C6C928}" type="datetime1">
              <a:rPr lang="nb-NO" smtClean="0"/>
              <a:t>23.11.2023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r>
              <a:rPr lang="nb-NO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08138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 </a:t>
            </a:r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474EF295-6373-8B41-9D0A-5D96D4C6C928}" type="datetime1">
              <a:rPr lang="nb-NO" smtClean="0"/>
              <a:t>23.11.2023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r>
              <a:rPr lang="nb-NO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21398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474EF295-6373-8B41-9D0A-5D96D4C6C928}" type="datetime1">
              <a:rPr lang="nb-NO" smtClean="0"/>
              <a:t>23.11.2023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r>
              <a:rPr lang="nb-NO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58068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474EF295-6373-8B41-9D0A-5D96D4C6C928}" type="datetime1">
              <a:rPr lang="nb-NO" smtClean="0"/>
              <a:t>23.11.2023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r>
              <a:rPr lang="nb-NO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47681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35 artikler fra mange ulike land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Iran</a:t>
            </a: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(2), </a:t>
            </a: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Saudi-Arabia</a:t>
            </a: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Colombia</a:t>
            </a: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Russland</a:t>
            </a: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USA</a:t>
            </a: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(4), </a:t>
            </a: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Equador</a:t>
            </a: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(2), </a:t>
            </a: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Japan</a:t>
            </a: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Polen</a:t>
            </a: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(3), </a:t>
            </a: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Tyrkia</a:t>
            </a: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(2), </a:t>
            </a: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Israel</a:t>
            </a: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(4), Brasil, Tyskland, </a:t>
            </a: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Sverige</a:t>
            </a: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(2), </a:t>
            </a: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Thailand</a:t>
            </a: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Indonesia </a:t>
            </a: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(2),</a:t>
            </a: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 Storbritannia</a:t>
            </a: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India</a:t>
            </a: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Vietnam.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 artikler som oppfylte inkluderingskriteriene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Equador, Polen (2), Israel (2), Sverige (2), Tyrkia, India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(10 artikler av noe relevans, men oppfylte ikke alle kriterier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Saudi-Arabia, Colombia, Thailand, Russland, Japan, USA, Iran, Indonesia, Israel, Storbritannia.)</a:t>
            </a:r>
          </a:p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474EF295-6373-8B41-9D0A-5D96D4C6C928}" type="datetime1">
              <a:rPr lang="nb-NO" smtClean="0"/>
              <a:t>23.11.2023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r>
              <a:rPr lang="nb-NO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3355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474EF295-6373-8B41-9D0A-5D96D4C6C928}" type="datetime1">
              <a:rPr lang="nb-NO" smtClean="0"/>
              <a:t>23.11.2023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r>
              <a:rPr lang="nb-NO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06031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474EF295-6373-8B41-9D0A-5D96D4C6C928}" type="datetime1">
              <a:rPr lang="nb-NO" smtClean="0"/>
              <a:t>23.11.2023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r>
              <a:rPr lang="nb-NO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9703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474EF295-6373-8B41-9D0A-5D96D4C6C928}" type="datetime1">
              <a:rPr lang="nb-NO" smtClean="0"/>
              <a:t>23.11.2023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r>
              <a:rPr lang="nb-NO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14276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Advantages of having a student who is blind in the class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Ads an extra dimension to the teaching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For example, Audio illustrations as a model for inclusion and group learning </a:t>
            </a:r>
          </a:p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474EF295-6373-8B41-9D0A-5D96D4C6C928}" type="datetime1">
              <a:rPr lang="nb-NO" smtClean="0"/>
              <a:t>23.11.2023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r>
              <a:rPr lang="nb-NO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56170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_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7DBC9300-6148-D04A-A418-5A3C4B00717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chemeClr val="accent2"/>
              </a:solidFill>
            </a:endParaRPr>
          </a:p>
        </p:txBody>
      </p:sp>
      <p:cxnSp>
        <p:nvCxnSpPr>
          <p:cNvPr id="13" name="Rett linje 12"/>
          <p:cNvCxnSpPr/>
          <p:nvPr userDrawn="1"/>
        </p:nvCxnSpPr>
        <p:spPr>
          <a:xfrm>
            <a:off x="335360" y="1202400"/>
            <a:ext cx="1152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e 13">
            <a:extLst>
              <a:ext uri="{FF2B5EF4-FFF2-40B4-BE49-F238E27FC236}">
                <a16:creationId xmlns:a16="http://schemas.microsoft.com/office/drawing/2014/main" id="{1BB58594-BA53-F543-B0B1-74FF17429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611"/>
          <a:stretch/>
        </p:blipFill>
        <p:spPr>
          <a:xfrm>
            <a:off x="6569443" y="3908398"/>
            <a:ext cx="5605200" cy="294960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C250EB0-DE85-BF4C-BA19-33209E864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785909"/>
            <a:ext cx="10564813" cy="56154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8919FAA-A457-A844-9FF6-3D8D13EA1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526160"/>
            <a:ext cx="10564813" cy="4789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01444237-3DD9-0F49-9737-2972650DAE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7890" y="384314"/>
            <a:ext cx="2461246" cy="56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5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A5C9895-5777-D543-8439-792476C4AAF9}"/>
              </a:ext>
            </a:extLst>
          </p:cNvPr>
          <p:cNvSpPr/>
          <p:nvPr userDrawn="1"/>
        </p:nvSpPr>
        <p:spPr>
          <a:xfrm>
            <a:off x="0" y="0"/>
            <a:ext cx="12192000" cy="63082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83F81D5-FE1C-434F-9748-BE8C596BB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40FB410-9871-D74D-B0C9-0038C5BD8B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1771376-4BA0-3643-8631-173D4B00FA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4701D8-20EA-3841-8B0D-C0965CE84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785909"/>
            <a:ext cx="10564813" cy="56154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A0FABE5-865B-4D49-87A3-78D406B8F1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526160"/>
            <a:ext cx="10564813" cy="4789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64471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_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D511D81-D1CC-E647-ADDD-06A057F4FCB2}"/>
              </a:ext>
            </a:extLst>
          </p:cNvPr>
          <p:cNvSpPr/>
          <p:nvPr userDrawn="1"/>
        </p:nvSpPr>
        <p:spPr>
          <a:xfrm>
            <a:off x="0" y="0"/>
            <a:ext cx="12192000" cy="63082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83F81D5-FE1C-434F-9748-BE8C596BB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40FB410-9871-D74D-B0C9-0038C5BD8B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1771376-4BA0-3643-8631-173D4B00FA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4701D8-20EA-3841-8B0D-C0965CE84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785909"/>
            <a:ext cx="10564813" cy="56154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A0FABE5-865B-4D49-87A3-78D406B8F1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526160"/>
            <a:ext cx="10564813" cy="4789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33629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7933B4F5-7A9A-CE4F-B4B9-835912952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81026"/>
            <a:ext cx="10564813" cy="642938"/>
          </a:xfrm>
          <a:prstGeom prst="rect">
            <a:avLst/>
          </a:pr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E856002-DAB7-4C42-8D2F-8FF5EFD4FB7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563688"/>
            <a:ext cx="10564813" cy="442595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800"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  <a:p>
            <a:pPr lvl="0"/>
            <a:endParaRPr lang="nb-NO"/>
          </a:p>
        </p:txBody>
      </p:sp>
      <p:sp>
        <p:nvSpPr>
          <p:cNvPr id="32" name="Plassholder for dato 31">
            <a:extLst>
              <a:ext uri="{FF2B5EF4-FFF2-40B4-BE49-F238E27FC236}">
                <a16:creationId xmlns:a16="http://schemas.microsoft.com/office/drawing/2014/main" id="{CC5EFA8F-4E29-3B40-9D3F-56331802C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3" name="Plassholder for bunntekst 32">
            <a:extLst>
              <a:ext uri="{FF2B5EF4-FFF2-40B4-BE49-F238E27FC236}">
                <a16:creationId xmlns:a16="http://schemas.microsoft.com/office/drawing/2014/main" id="{4DB2E0FA-6A90-1748-B4C4-5E2BF10A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4" name="Plassholder for lysbildenummer 33">
            <a:extLst>
              <a:ext uri="{FF2B5EF4-FFF2-40B4-BE49-F238E27FC236}">
                <a16:creationId xmlns:a16="http://schemas.microsoft.com/office/drawing/2014/main" id="{7D565B53-A229-4441-90CF-4F05B2969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593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_lys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3189490-BBDA-BB47-AEAC-4B0B09927C95}"/>
              </a:ext>
            </a:extLst>
          </p:cNvPr>
          <p:cNvSpPr/>
          <p:nvPr userDrawn="1"/>
        </p:nvSpPr>
        <p:spPr>
          <a:xfrm>
            <a:off x="0" y="0"/>
            <a:ext cx="12192000" cy="63082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933B4F5-7A9A-CE4F-B4B9-835912952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85528"/>
            <a:ext cx="10564813" cy="638435"/>
          </a:xfrm>
          <a:prstGeom prst="rect">
            <a:avLst/>
          </a:pr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2" name="Plassholder for dato 31">
            <a:extLst>
              <a:ext uri="{FF2B5EF4-FFF2-40B4-BE49-F238E27FC236}">
                <a16:creationId xmlns:a16="http://schemas.microsoft.com/office/drawing/2014/main" id="{CC5EFA8F-4E29-3B40-9D3F-56331802C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3" name="Plassholder for bunntekst 32">
            <a:extLst>
              <a:ext uri="{FF2B5EF4-FFF2-40B4-BE49-F238E27FC236}">
                <a16:creationId xmlns:a16="http://schemas.microsoft.com/office/drawing/2014/main" id="{4DB2E0FA-6A90-1748-B4C4-5E2BF10A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4" name="Plassholder for lysbildenummer 33">
            <a:extLst>
              <a:ext uri="{FF2B5EF4-FFF2-40B4-BE49-F238E27FC236}">
                <a16:creationId xmlns:a16="http://schemas.microsoft.com/office/drawing/2014/main" id="{7D565B53-A229-4441-90CF-4F05B2969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E7B5714-5A68-CD4F-9FFD-B18855C935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563688"/>
            <a:ext cx="10564813" cy="44259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0000"/>
              </a:lnSpc>
              <a:buFontTx/>
              <a:buBlip>
                <a:blip r:embed="rId2"/>
              </a:buBlip>
              <a:defRPr sz="2800"/>
            </a:lvl1pPr>
            <a:lvl2pPr marL="742950" indent="-285750">
              <a:lnSpc>
                <a:spcPct val="120000"/>
              </a:lnSpc>
              <a:buFontTx/>
              <a:buBlip>
                <a:blip r:embed="rId2"/>
              </a:buBlip>
              <a:defRPr/>
            </a:lvl2pPr>
            <a:lvl3pPr marL="1143000" indent="-228600">
              <a:lnSpc>
                <a:spcPct val="120000"/>
              </a:lnSpc>
              <a:buFontTx/>
              <a:buBlip>
                <a:blip r:embed="rId2"/>
              </a:buBlip>
              <a:defRPr/>
            </a:lvl3pPr>
            <a:lvl4pPr marL="1600200" indent="-228600">
              <a:lnSpc>
                <a:spcPct val="120000"/>
              </a:lnSpc>
              <a:buFontTx/>
              <a:buBlip>
                <a:blip r:embed="rId2"/>
              </a:buBlip>
              <a:defRPr/>
            </a:lvl4pPr>
            <a:lvl5pPr marL="2057400" indent="-228600">
              <a:lnSpc>
                <a:spcPct val="120000"/>
              </a:lnSpc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826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16EE648-1D2D-4B49-818B-ABDAF248C12C}"/>
              </a:ext>
            </a:extLst>
          </p:cNvPr>
          <p:cNvSpPr/>
          <p:nvPr userDrawn="1"/>
        </p:nvSpPr>
        <p:spPr>
          <a:xfrm>
            <a:off x="0" y="0"/>
            <a:ext cx="12192000" cy="63082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933B4F5-7A9A-CE4F-B4B9-835912952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85528"/>
            <a:ext cx="10564813" cy="638435"/>
          </a:xfrm>
          <a:prstGeom prst="rect">
            <a:avLst/>
          </a:prstGeom>
        </p:spPr>
        <p:txBody>
          <a:bodyPr anchor="ctr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2" name="Plassholder for dato 31">
            <a:extLst>
              <a:ext uri="{FF2B5EF4-FFF2-40B4-BE49-F238E27FC236}">
                <a16:creationId xmlns:a16="http://schemas.microsoft.com/office/drawing/2014/main" id="{CC5EFA8F-4E29-3B40-9D3F-56331802C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3" name="Plassholder for bunntekst 32">
            <a:extLst>
              <a:ext uri="{FF2B5EF4-FFF2-40B4-BE49-F238E27FC236}">
                <a16:creationId xmlns:a16="http://schemas.microsoft.com/office/drawing/2014/main" id="{4DB2E0FA-6A90-1748-B4C4-5E2BF10A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4" name="Plassholder for lysbildenummer 33">
            <a:extLst>
              <a:ext uri="{FF2B5EF4-FFF2-40B4-BE49-F238E27FC236}">
                <a16:creationId xmlns:a16="http://schemas.microsoft.com/office/drawing/2014/main" id="{7D565B53-A229-4441-90CF-4F05B2969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453D03-0500-D94D-AFF5-CD712BF005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563688"/>
            <a:ext cx="10564813" cy="44259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0000"/>
              </a:lnSpc>
              <a:buFontTx/>
              <a:buBlip>
                <a:blip r:embed="rId2"/>
              </a:buBlip>
              <a:defRPr sz="2800">
                <a:solidFill>
                  <a:schemeClr val="bg1"/>
                </a:solidFill>
              </a:defRPr>
            </a:lvl1pPr>
            <a:lvl2pPr marL="742950" indent="-285750">
              <a:lnSpc>
                <a:spcPct val="120000"/>
              </a:lnSpc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lnSpc>
                <a:spcPct val="120000"/>
              </a:lnSpc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lnSpc>
                <a:spcPct val="120000"/>
              </a:lnSpc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lnSpc>
                <a:spcPct val="120000"/>
              </a:lnSpc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209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_lys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8639329B-F6FA-8147-AA0A-2E86008B46D1}"/>
              </a:ext>
            </a:extLst>
          </p:cNvPr>
          <p:cNvSpPr/>
          <p:nvPr userDrawn="1"/>
        </p:nvSpPr>
        <p:spPr>
          <a:xfrm>
            <a:off x="0" y="0"/>
            <a:ext cx="12192000" cy="6308260"/>
          </a:xfrm>
          <a:prstGeom prst="rect">
            <a:avLst/>
          </a:prstGeom>
          <a:solidFill>
            <a:schemeClr val="accent2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2" name="Plassholder for dato 31">
            <a:extLst>
              <a:ext uri="{FF2B5EF4-FFF2-40B4-BE49-F238E27FC236}">
                <a16:creationId xmlns:a16="http://schemas.microsoft.com/office/drawing/2014/main" id="{CC5EFA8F-4E29-3B40-9D3F-56331802C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3" name="Plassholder for bunntekst 32">
            <a:extLst>
              <a:ext uri="{FF2B5EF4-FFF2-40B4-BE49-F238E27FC236}">
                <a16:creationId xmlns:a16="http://schemas.microsoft.com/office/drawing/2014/main" id="{4DB2E0FA-6A90-1748-B4C4-5E2BF10A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4" name="Plassholder for lysbildenummer 33">
            <a:extLst>
              <a:ext uri="{FF2B5EF4-FFF2-40B4-BE49-F238E27FC236}">
                <a16:creationId xmlns:a16="http://schemas.microsoft.com/office/drawing/2014/main" id="{7D565B53-A229-4441-90CF-4F05B2969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B557188-BA1C-5046-B290-A263C9DC0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85528"/>
            <a:ext cx="10564813" cy="63843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7453F3-F707-4C4C-8DBA-B564EC9E2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563688"/>
            <a:ext cx="10564813" cy="442595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800"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995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_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2AB6B966-4CCA-5143-97C9-430C5E95AD8A}"/>
              </a:ext>
            </a:extLst>
          </p:cNvPr>
          <p:cNvSpPr/>
          <p:nvPr userDrawn="1"/>
        </p:nvSpPr>
        <p:spPr>
          <a:xfrm>
            <a:off x="0" y="0"/>
            <a:ext cx="12192000" cy="63082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2" name="Plassholder for dato 31">
            <a:extLst>
              <a:ext uri="{FF2B5EF4-FFF2-40B4-BE49-F238E27FC236}">
                <a16:creationId xmlns:a16="http://schemas.microsoft.com/office/drawing/2014/main" id="{CC5EFA8F-4E29-3B40-9D3F-56331802C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3" name="Plassholder for bunntekst 32">
            <a:extLst>
              <a:ext uri="{FF2B5EF4-FFF2-40B4-BE49-F238E27FC236}">
                <a16:creationId xmlns:a16="http://schemas.microsoft.com/office/drawing/2014/main" id="{4DB2E0FA-6A90-1748-B4C4-5E2BF10A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4" name="Plassholder for lysbildenummer 33">
            <a:extLst>
              <a:ext uri="{FF2B5EF4-FFF2-40B4-BE49-F238E27FC236}">
                <a16:creationId xmlns:a16="http://schemas.microsoft.com/office/drawing/2014/main" id="{7D565B53-A229-4441-90CF-4F05B2969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B557188-BA1C-5046-B290-A263C9DC0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85528"/>
            <a:ext cx="10564813" cy="63843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FE33E3-D900-7D4E-B6B4-CEEF8618E5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563688"/>
            <a:ext cx="10564813" cy="44259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0000"/>
              </a:lnSpc>
              <a:buFontTx/>
              <a:buBlip>
                <a:blip r:embed="rId2"/>
              </a:buBlip>
              <a:defRPr sz="2800">
                <a:solidFill>
                  <a:schemeClr val="bg1"/>
                </a:solidFill>
              </a:defRPr>
            </a:lvl1pPr>
            <a:lvl2pPr marL="742950" indent="-285750">
              <a:lnSpc>
                <a:spcPct val="120000"/>
              </a:lnSpc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lnSpc>
                <a:spcPct val="120000"/>
              </a:lnSpc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lnSpc>
                <a:spcPct val="120000"/>
              </a:lnSpc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lnSpc>
                <a:spcPct val="120000"/>
              </a:lnSpc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515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7933B4F5-7A9A-CE4F-B4B9-835912952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85528"/>
            <a:ext cx="10564813" cy="638435"/>
          </a:xfrm>
          <a:prstGeom prst="rect">
            <a:avLst/>
          </a:pr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E856002-DAB7-4C42-8D2F-8FF5EFD4FB7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1589088"/>
            <a:ext cx="5100638" cy="4400549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800"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nb-NO"/>
              <a:t>Klikk for å redigere tekststiler </a:t>
            </a:r>
            <a:br>
              <a:rPr lang="nb-NO"/>
            </a:br>
            <a:r>
              <a:rPr lang="nb-NO"/>
              <a:t>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  <a:p>
            <a:pPr lvl="0"/>
            <a:endParaRPr lang="nb-NO"/>
          </a:p>
        </p:txBody>
      </p:sp>
      <p:sp>
        <p:nvSpPr>
          <p:cNvPr id="28" name="Plassholder for dato 27">
            <a:extLst>
              <a:ext uri="{FF2B5EF4-FFF2-40B4-BE49-F238E27FC236}">
                <a16:creationId xmlns:a16="http://schemas.microsoft.com/office/drawing/2014/main" id="{66C6CF92-0719-D14B-84FA-0349C4CCC28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9" name="Plassholder for bunntekst 28">
            <a:extLst>
              <a:ext uri="{FF2B5EF4-FFF2-40B4-BE49-F238E27FC236}">
                <a16:creationId xmlns:a16="http://schemas.microsoft.com/office/drawing/2014/main" id="{645CADF1-92E7-6D4A-8D63-3AA21E373B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0" name="Plassholder for lysbildenummer 29">
            <a:extLst>
              <a:ext uri="{FF2B5EF4-FFF2-40B4-BE49-F238E27FC236}">
                <a16:creationId xmlns:a16="http://schemas.microsoft.com/office/drawing/2014/main" id="{1BE872C9-E0D4-9E42-83BC-3AF46F9531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5F2F3630-EC9F-1E45-865E-ADBBFCD4D76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167439" y="1589089"/>
            <a:ext cx="5092700" cy="4400549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800"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nb-NO"/>
              <a:t>Klikk for å redigere tekststiler </a:t>
            </a:r>
            <a:br>
              <a:rPr lang="nb-NO"/>
            </a:br>
            <a:r>
              <a:rPr lang="nb-NO"/>
              <a:t>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340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C30F1B-76CD-4043-89D3-5F16EFC14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AAA84B4-60DE-4E45-B13B-7EE210C79A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276872"/>
            <a:ext cx="5100638" cy="37127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</a:t>
            </a:r>
            <a:br>
              <a:rPr lang="nb-NO"/>
            </a:br>
            <a:r>
              <a:rPr lang="nb-NO"/>
              <a:t>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  <a:p>
            <a:pPr lvl="0"/>
            <a:endParaRPr lang="nb-NO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91A724C-8D8B-DE4C-88E9-CFB78927F96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95325" y="1584031"/>
            <a:ext cx="5100638" cy="5012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15153BB-9120-1A4A-AA50-76E40AFF322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67438" y="1589088"/>
            <a:ext cx="5092700" cy="49617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0743B85-F92E-6A48-8E37-F228228A8BF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67438" y="2276872"/>
            <a:ext cx="5092700" cy="37127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</a:t>
            </a:r>
            <a:br>
              <a:rPr lang="nb-NO"/>
            </a:br>
            <a:r>
              <a:rPr lang="nb-NO"/>
              <a:t>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  <a:p>
            <a:pPr lvl="0"/>
            <a:endParaRPr lang="nb-NO"/>
          </a:p>
        </p:txBody>
      </p:sp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D9C1DC5E-EFBD-8546-9F6C-425FA9B47CE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3" name="Plassholder for bunntekst 12">
            <a:extLst>
              <a:ext uri="{FF2B5EF4-FFF2-40B4-BE49-F238E27FC236}">
                <a16:creationId xmlns:a16="http://schemas.microsoft.com/office/drawing/2014/main" id="{BCE78FAE-C87D-6A47-A8B6-FDC305E685D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88208EB8-DC75-1443-A37A-4737315DDDA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344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8159ED1-98AA-B242-B3A9-5A3AFB26A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85528"/>
            <a:ext cx="10564813" cy="638435"/>
          </a:xfrm>
          <a:prstGeom prst="rect">
            <a:avLst/>
          </a:pr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4EEDBF5-8002-304C-967E-23E9D6994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7543BA5-876D-A043-9854-9F54D96AB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1E1252B-10E6-2D43-B1CF-828317B6E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529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6D7C602-C163-D548-A834-2157D7CBC995}"/>
              </a:ext>
            </a:extLst>
          </p:cNvPr>
          <p:cNvSpPr/>
          <p:nvPr userDrawn="1"/>
        </p:nvSpPr>
        <p:spPr>
          <a:xfrm>
            <a:off x="-836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07CE1E12-36C8-9647-B6FF-9758B1E4516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4963" y="1223963"/>
            <a:ext cx="11514137" cy="5373166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6" name="Plassholder for tekst 11">
            <a:extLst>
              <a:ext uri="{FF2B5EF4-FFF2-40B4-BE49-F238E27FC236}">
                <a16:creationId xmlns:a16="http://schemas.microsoft.com/office/drawing/2014/main" id="{F624BA96-CE51-FE47-8014-99BC3731E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1518" y="4167942"/>
            <a:ext cx="5600482" cy="2690058"/>
          </a:xfr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842" t="792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4B480B-C42A-454A-8580-A943AE8FE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916839"/>
            <a:ext cx="5832723" cy="143062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1501ED-9F54-D740-8AC5-157111E38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526160"/>
            <a:ext cx="5100638" cy="155902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F4AF93A9-7852-1346-BBFF-16B66278B2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7890" y="384314"/>
            <a:ext cx="2461246" cy="56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2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1DFEE04-41B9-3E44-A9E8-F1291D448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30C43C0-D7BE-2840-8D84-0D4824D2CF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B358E92-604F-E04C-864D-A7FD2369ADA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922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5"/>
          <p:cNvSpPr>
            <a:spLocks noGrp="1"/>
          </p:cNvSpPr>
          <p:nvPr>
            <p:ph type="pic" sz="quarter" idx="13" hasCustomPrompt="1"/>
          </p:nvPr>
        </p:nvSpPr>
        <p:spPr>
          <a:xfrm>
            <a:off x="695325" y="1628800"/>
            <a:ext cx="10564813" cy="4673624"/>
          </a:xfrm>
          <a:prstGeom prst="rect">
            <a:avLst/>
          </a:prstGeom>
          <a:solidFill>
            <a:schemeClr val="bg2"/>
          </a:solidFill>
        </p:spPr>
        <p:txBody>
          <a:bodyPr tIns="1890000"/>
          <a:lstStyle>
            <a:lvl1pPr marL="0" indent="0" algn="ctr">
              <a:buNone/>
              <a:defRPr sz="1400" i="1" baseline="0"/>
            </a:lvl1pPr>
          </a:lstStyle>
          <a:p>
            <a:r>
              <a:rPr lang="en-US"/>
              <a:t>Sett inn </a:t>
            </a:r>
            <a:r>
              <a:rPr lang="en-US" err="1"/>
              <a:t>bilde</a:t>
            </a:r>
            <a:endParaRPr lang="nb-NO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E2FBAE0-6023-8B4D-8F1B-B758E48A3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85528"/>
            <a:ext cx="10564813" cy="638435"/>
          </a:xfrm>
          <a:prstGeom prst="rect">
            <a:avLst/>
          </a:pr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78B842D-E436-9D46-8DAF-EE5743A3006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ED75DA6-A6A3-9546-9DC8-328B865365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DB3643B6-B059-0B4C-947F-16E71C5D3E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065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309320"/>
          </a:xfrm>
          <a:prstGeom prst="rect">
            <a:avLst/>
          </a:prstGeom>
          <a:solidFill>
            <a:schemeClr val="bg2"/>
          </a:solidFill>
        </p:spPr>
        <p:txBody>
          <a:bodyPr tIns="1890000" anchor="ctr"/>
          <a:lstStyle>
            <a:lvl1pPr marL="0" indent="0" algn="ctr">
              <a:buNone/>
              <a:defRPr sz="1400" i="1" baseline="0"/>
            </a:lvl1pPr>
          </a:lstStyle>
          <a:p>
            <a:r>
              <a:rPr lang="en-US"/>
              <a:t>Sett inn </a:t>
            </a:r>
            <a:r>
              <a:rPr lang="en-US" err="1"/>
              <a:t>bilde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C338423-8B28-FC4A-8F3D-CB60B4A12E8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BABB4EB-A43B-5642-88C9-7D842CC27E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E55C71A0-DB8A-F647-99F1-CE9534B7D7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867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2C934C-22CB-0E4B-B99B-DA1248983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244340A-7B7E-D247-B136-96FC5915F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471668B-9F78-9B4C-A2DE-0DE44C2880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B588E3-557E-AF4B-A7EE-903C52DD97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ilde 2">
            <a:extLst>
              <a:ext uri="{FF2B5EF4-FFF2-40B4-BE49-F238E27FC236}">
                <a16:creationId xmlns:a16="http://schemas.microsoft.com/office/drawing/2014/main" id="{79365A5F-C819-3D43-B8FC-F0C91DFFE7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7439" y="1589088"/>
            <a:ext cx="5092700" cy="440055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i="1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11D5753-4E38-6B42-A515-F3FEB7EB09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4" y="1563689"/>
            <a:ext cx="5101041" cy="44529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</a:t>
            </a:r>
            <a:br>
              <a:rPr lang="nb-NO"/>
            </a:br>
            <a:r>
              <a:rPr lang="nb-NO"/>
              <a:t>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346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bilde og 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2">
            <a:extLst>
              <a:ext uri="{FF2B5EF4-FFF2-40B4-BE49-F238E27FC236}">
                <a16:creationId xmlns:a16="http://schemas.microsoft.com/office/drawing/2014/main" id="{79365A5F-C819-3D43-B8FC-F0C91DFFE7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6800" y="0"/>
            <a:ext cx="6024561" cy="63093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i="1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F2C934C-22CB-0E4B-B99B-DA1248983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85528"/>
            <a:ext cx="5101040" cy="638436"/>
          </a:xfrm>
        </p:spPr>
        <p:txBody>
          <a:bodyPr anchor="ctr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244340A-7B7E-D247-B136-96FC5915F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471668B-9F78-9B4C-A2DE-0DE44C2880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B588E3-557E-AF4B-A7EE-903C52DD97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11D5753-4E38-6B42-A515-F3FEB7EB09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4" y="1563688"/>
            <a:ext cx="5101041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</a:t>
            </a:r>
            <a:br>
              <a:rPr lang="nb-NO"/>
            </a:br>
            <a:r>
              <a:rPr lang="nb-NO"/>
              <a:t>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  <a:p>
            <a:pPr lvl="0"/>
            <a:endParaRPr lang="nb-NO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C681B8E3-FB8A-824B-98B7-5E839D1E41EB}"/>
              </a:ext>
            </a:extLst>
          </p:cNvPr>
          <p:cNvCxnSpPr/>
          <p:nvPr userDrawn="1"/>
        </p:nvCxnSpPr>
        <p:spPr>
          <a:xfrm>
            <a:off x="335360" y="6300000"/>
            <a:ext cx="1152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ssholder for tekst 11">
            <a:extLst>
              <a:ext uri="{FF2B5EF4-FFF2-40B4-BE49-F238E27FC236}">
                <a16:creationId xmlns:a16="http://schemas.microsoft.com/office/drawing/2014/main" id="{1AFE3C0D-4660-B646-B289-4DE8AC9506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6467" y="3645024"/>
            <a:ext cx="5600482" cy="2690058"/>
          </a:xfr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842" t="2219" b="1426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998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bilde og mønster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649673C-E441-744B-8B4A-7465D289142A}"/>
              </a:ext>
            </a:extLst>
          </p:cNvPr>
          <p:cNvSpPr/>
          <p:nvPr userDrawn="1"/>
        </p:nvSpPr>
        <p:spPr>
          <a:xfrm>
            <a:off x="0" y="0"/>
            <a:ext cx="12191361" cy="63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bilde 2">
            <a:extLst>
              <a:ext uri="{FF2B5EF4-FFF2-40B4-BE49-F238E27FC236}">
                <a16:creationId xmlns:a16="http://schemas.microsoft.com/office/drawing/2014/main" id="{79365A5F-C819-3D43-B8FC-F0C91DFFE7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6800" y="0"/>
            <a:ext cx="6024561" cy="63093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i="1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F2C934C-22CB-0E4B-B99B-DA1248983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85528"/>
            <a:ext cx="5101039" cy="63843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244340A-7B7E-D247-B136-96FC5915F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471668B-9F78-9B4C-A2DE-0DE44C2880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B588E3-557E-AF4B-A7EE-903C52DD97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11D5753-4E38-6B42-A515-F3FEB7EB09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4" y="1563688"/>
            <a:ext cx="5101041" cy="4425950"/>
          </a:xfrm>
          <a:prstGeom prst="rect">
            <a:avLst/>
          </a:prstGeom>
        </p:spPr>
        <p:txBody>
          <a:bodyPr/>
          <a:lstStyle>
            <a:lvl1pPr marL="268288" indent="-268288">
              <a:buFontTx/>
              <a:buBlip>
                <a:blip r:embed="rId2"/>
              </a:buBlip>
              <a:tabLst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</a:t>
            </a:r>
            <a:br>
              <a:rPr lang="nb-NO"/>
            </a:br>
            <a:r>
              <a:rPr lang="nb-NO"/>
              <a:t>i malen</a:t>
            </a:r>
          </a:p>
          <a:p>
            <a:pPr lvl="0"/>
            <a:endParaRPr lang="nb-NO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C681B8E3-FB8A-824B-98B7-5E839D1E41EB}"/>
              </a:ext>
            </a:extLst>
          </p:cNvPr>
          <p:cNvCxnSpPr/>
          <p:nvPr userDrawn="1"/>
        </p:nvCxnSpPr>
        <p:spPr>
          <a:xfrm>
            <a:off x="335360" y="6300000"/>
            <a:ext cx="1152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DE010643-6D89-9244-88AD-A1553829CA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6467" y="3645024"/>
            <a:ext cx="5600482" cy="2690058"/>
          </a:xfr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842" t="2219" b="1426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123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bilde og mønster_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649673C-E441-744B-8B4A-7465D289142A}"/>
              </a:ext>
            </a:extLst>
          </p:cNvPr>
          <p:cNvSpPr/>
          <p:nvPr userDrawn="1"/>
        </p:nvSpPr>
        <p:spPr>
          <a:xfrm>
            <a:off x="0" y="0"/>
            <a:ext cx="12191361" cy="63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bilde 2">
            <a:extLst>
              <a:ext uri="{FF2B5EF4-FFF2-40B4-BE49-F238E27FC236}">
                <a16:creationId xmlns:a16="http://schemas.microsoft.com/office/drawing/2014/main" id="{79365A5F-C819-3D43-B8FC-F0C91DFFE7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6800" y="0"/>
            <a:ext cx="6024561" cy="63093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i="1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F2C934C-22CB-0E4B-B99B-DA1248983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85528"/>
            <a:ext cx="5101040" cy="63843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244340A-7B7E-D247-B136-96FC5915F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471668B-9F78-9B4C-A2DE-0DE44C2880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B588E3-557E-AF4B-A7EE-903C52DD97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C681B8E3-FB8A-824B-98B7-5E839D1E41EB}"/>
              </a:ext>
            </a:extLst>
          </p:cNvPr>
          <p:cNvCxnSpPr/>
          <p:nvPr userDrawn="1"/>
        </p:nvCxnSpPr>
        <p:spPr>
          <a:xfrm>
            <a:off x="335360" y="6300000"/>
            <a:ext cx="1152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tekst 11">
            <a:extLst>
              <a:ext uri="{FF2B5EF4-FFF2-40B4-BE49-F238E27FC236}">
                <a16:creationId xmlns:a16="http://schemas.microsoft.com/office/drawing/2014/main" id="{227EF294-2A53-AC4F-9D17-B4DE79BF6D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6467" y="3645024"/>
            <a:ext cx="5600482" cy="2690058"/>
          </a:xfr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842" t="2219" b="1426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CDB8422-2617-B844-8AE8-7C4EB9D4F7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4" y="1563688"/>
            <a:ext cx="5101041" cy="4425950"/>
          </a:xfrm>
          <a:prstGeom prst="rect">
            <a:avLst/>
          </a:prstGeom>
        </p:spPr>
        <p:txBody>
          <a:bodyPr/>
          <a:lstStyle>
            <a:lvl1pPr marL="268288" indent="-268288">
              <a:buFontTx/>
              <a:buBlip>
                <a:blip r:embed="rId3"/>
              </a:buBlip>
              <a:tabLst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</a:t>
            </a:r>
            <a:br>
              <a:rPr lang="nb-NO"/>
            </a:br>
            <a:r>
              <a:rPr lang="nb-NO"/>
              <a:t>i malen</a:t>
            </a:r>
          </a:p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282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585528"/>
            <a:ext cx="10619065" cy="638435"/>
          </a:xfrm>
          <a:prstGeom prst="rect">
            <a:avLst/>
          </a:prstGeom>
        </p:spPr>
        <p:txBody>
          <a:bodyPr anchor="t" anchorCtr="0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ilde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63689"/>
            <a:ext cx="6167437" cy="4745580"/>
          </a:xfrm>
          <a:prstGeom prst="rect">
            <a:avLst/>
          </a:prstGeom>
          <a:solidFill>
            <a:schemeClr val="bg2"/>
          </a:solidFill>
        </p:spPr>
        <p:txBody>
          <a:bodyPr tIns="1890000"/>
          <a:lstStyle>
            <a:lvl1pPr marL="0" indent="0" algn="ctr">
              <a:buNone/>
              <a:defRPr sz="1400" i="1" baseline="0"/>
            </a:lvl1pPr>
          </a:lstStyle>
          <a:p>
            <a:r>
              <a:rPr lang="en-US"/>
              <a:t>Sett inn </a:t>
            </a:r>
            <a:r>
              <a:rPr lang="en-US" err="1"/>
              <a:t>bilde</a:t>
            </a:r>
            <a:endParaRPr lang="nb-NO"/>
          </a:p>
        </p:txBody>
      </p:sp>
      <p:sp>
        <p:nvSpPr>
          <p:cNvPr id="14" name="Plassholder for bilde 5">
            <a:extLst>
              <a:ext uri="{FF2B5EF4-FFF2-40B4-BE49-F238E27FC236}">
                <a16:creationId xmlns:a16="http://schemas.microsoft.com/office/drawing/2014/main" id="{1633043C-6957-5D48-A707-0772CAC6DE1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36758" y="1563689"/>
            <a:ext cx="6055241" cy="4745631"/>
          </a:xfrm>
          <a:prstGeom prst="rect">
            <a:avLst/>
          </a:prstGeom>
          <a:solidFill>
            <a:schemeClr val="bg2"/>
          </a:solidFill>
        </p:spPr>
        <p:txBody>
          <a:bodyPr tIns="1890000"/>
          <a:lstStyle>
            <a:lvl1pPr marL="0" indent="0" algn="ctr">
              <a:buNone/>
              <a:defRPr sz="1400" i="1" baseline="0"/>
            </a:lvl1pPr>
          </a:lstStyle>
          <a:p>
            <a:r>
              <a:rPr lang="en-US"/>
              <a:t>Sett inn </a:t>
            </a:r>
            <a:r>
              <a:rPr lang="en-US" err="1"/>
              <a:t>bilde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9D19ACC-EE28-0F41-81F4-91D6DC1B76E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696400" y="6422074"/>
            <a:ext cx="1512168" cy="26544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B81A693-4973-BE44-A429-ED440B2F23A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B1488D5-F8F7-0543-AD1A-789BDF106BC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909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336000" y="1216680"/>
            <a:ext cx="11520000" cy="53965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3792ACD-08D3-B046-8DFB-3695344285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834"/>
          <a:stretch/>
        </p:blipFill>
        <p:spPr>
          <a:xfrm>
            <a:off x="5552259" y="1196752"/>
            <a:ext cx="6316680" cy="543478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9701256D-A0BF-8042-B2D8-F2B8FAB8AD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700883" y="3758044"/>
            <a:ext cx="203596" cy="2035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F6A5342-C264-8244-ADE3-0C1AB5B95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45" y="2491724"/>
            <a:ext cx="5096817" cy="46720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BE68797F-BBF6-5849-94FC-62FA9F7B5FD4}"/>
              </a:ext>
            </a:extLst>
          </p:cNvPr>
          <p:cNvPicPr>
            <a:picLocks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14" y="4156829"/>
            <a:ext cx="101261" cy="216024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94C27429-B5F2-0A46-B727-9654BF25A63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38" y="4580351"/>
            <a:ext cx="235285" cy="191288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79C29458-B6E4-2C40-9C93-F6608BD6D614}"/>
              </a:ext>
            </a:extLst>
          </p:cNvPr>
          <p:cNvSpPr txBox="1"/>
          <p:nvPr userDrawn="1"/>
        </p:nvSpPr>
        <p:spPr>
          <a:xfrm>
            <a:off x="949237" y="3573016"/>
            <a:ext cx="473416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err="1">
                <a:solidFill>
                  <a:schemeClr val="bg1"/>
                </a:solidFill>
              </a:rPr>
              <a:t>statped.no</a:t>
            </a:r>
            <a:endParaRPr lang="nb-NO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nb-NO" err="1">
                <a:solidFill>
                  <a:schemeClr val="bg1"/>
                </a:solidFill>
              </a:rPr>
              <a:t>facebook.com</a:t>
            </a:r>
            <a:r>
              <a:rPr lang="nb-NO">
                <a:solidFill>
                  <a:schemeClr val="bg1"/>
                </a:solidFill>
              </a:rPr>
              <a:t>/</a:t>
            </a:r>
            <a:r>
              <a:rPr lang="nb-NO" err="1">
                <a:solidFill>
                  <a:schemeClr val="bg1"/>
                </a:solidFill>
              </a:rPr>
              <a:t>statped</a:t>
            </a:r>
            <a:endParaRPr lang="nb-NO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nb-NO" err="1">
                <a:solidFill>
                  <a:schemeClr val="bg1"/>
                </a:solidFill>
              </a:rPr>
              <a:t>twitter.com</a:t>
            </a:r>
            <a:r>
              <a:rPr lang="nb-NO">
                <a:solidFill>
                  <a:schemeClr val="bg1"/>
                </a:solidFill>
              </a:rPr>
              <a:t>/</a:t>
            </a:r>
            <a:r>
              <a:rPr lang="nb-NO" err="1">
                <a:solidFill>
                  <a:schemeClr val="bg1"/>
                </a:solidFill>
              </a:rPr>
              <a:t>statped</a:t>
            </a:r>
            <a:endParaRPr lang="nb-NO">
              <a:solidFill>
                <a:schemeClr val="bg1"/>
              </a:solidFill>
            </a:endParaRPr>
          </a:p>
          <a:p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F010B34-F3EB-1B40-83C9-5E1F4804CF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36" y="0"/>
            <a:ext cx="3071663" cy="105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3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_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336000" y="1196752"/>
            <a:ext cx="11520000" cy="54164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744DD9B3-C2F6-8E47-ABE2-CA6B2340A6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834"/>
          <a:stretch/>
        </p:blipFill>
        <p:spPr>
          <a:xfrm>
            <a:off x="5552259" y="1196752"/>
            <a:ext cx="6316680" cy="5434781"/>
          </a:xfrm>
          <a:prstGeom prst="rect">
            <a:avLst/>
          </a:prstGeom>
        </p:spPr>
      </p:pic>
      <p:pic>
        <p:nvPicPr>
          <p:cNvPr id="30" name="Bilde 29">
            <a:extLst>
              <a:ext uri="{FF2B5EF4-FFF2-40B4-BE49-F238E27FC236}">
                <a16:creationId xmlns:a16="http://schemas.microsoft.com/office/drawing/2014/main" id="{40E4DBA2-7813-7942-A9C7-F37835F1E6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700883" y="3758044"/>
            <a:ext cx="203596" cy="203596"/>
          </a:xfrm>
          <a:prstGeom prst="rect">
            <a:avLst/>
          </a:prstGeom>
        </p:spPr>
      </p:pic>
      <p:pic>
        <p:nvPicPr>
          <p:cNvPr id="32" name="Bilde 31">
            <a:extLst>
              <a:ext uri="{FF2B5EF4-FFF2-40B4-BE49-F238E27FC236}">
                <a16:creationId xmlns:a16="http://schemas.microsoft.com/office/drawing/2014/main" id="{7D7D4422-033A-D340-BE51-9F66052B2249}"/>
              </a:ext>
            </a:extLst>
          </p:cNvPr>
          <p:cNvPicPr>
            <a:picLocks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14" y="4156829"/>
            <a:ext cx="101261" cy="216024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F436173F-FF00-6146-9611-B020C49888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38" y="4580351"/>
            <a:ext cx="235285" cy="191288"/>
          </a:xfrm>
          <a:prstGeom prst="rect">
            <a:avLst/>
          </a:prstGeom>
        </p:spPr>
      </p:pic>
      <p:sp>
        <p:nvSpPr>
          <p:cNvPr id="34" name="TekstSylinder 33">
            <a:extLst>
              <a:ext uri="{FF2B5EF4-FFF2-40B4-BE49-F238E27FC236}">
                <a16:creationId xmlns:a16="http://schemas.microsoft.com/office/drawing/2014/main" id="{EAE3FCB4-1BFE-1442-B6BD-3FAE95A97332}"/>
              </a:ext>
            </a:extLst>
          </p:cNvPr>
          <p:cNvSpPr txBox="1"/>
          <p:nvPr userDrawn="1"/>
        </p:nvSpPr>
        <p:spPr>
          <a:xfrm>
            <a:off x="949237" y="3573016"/>
            <a:ext cx="473416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err="1">
                <a:solidFill>
                  <a:schemeClr val="bg1"/>
                </a:solidFill>
              </a:rPr>
              <a:t>statped.no</a:t>
            </a:r>
            <a:endParaRPr lang="nb-NO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nb-NO" err="1">
                <a:solidFill>
                  <a:schemeClr val="bg1"/>
                </a:solidFill>
              </a:rPr>
              <a:t>facebook.com</a:t>
            </a:r>
            <a:r>
              <a:rPr lang="nb-NO">
                <a:solidFill>
                  <a:schemeClr val="bg1"/>
                </a:solidFill>
              </a:rPr>
              <a:t>/</a:t>
            </a:r>
            <a:r>
              <a:rPr lang="nb-NO" err="1">
                <a:solidFill>
                  <a:schemeClr val="bg1"/>
                </a:solidFill>
              </a:rPr>
              <a:t>statped</a:t>
            </a:r>
            <a:endParaRPr lang="nb-NO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nb-NO" err="1">
                <a:solidFill>
                  <a:schemeClr val="bg1"/>
                </a:solidFill>
              </a:rPr>
              <a:t>twitter.com</a:t>
            </a:r>
            <a:r>
              <a:rPr lang="nb-NO">
                <a:solidFill>
                  <a:schemeClr val="bg1"/>
                </a:solidFill>
              </a:rPr>
              <a:t>/</a:t>
            </a:r>
            <a:r>
              <a:rPr lang="nb-NO" err="1">
                <a:solidFill>
                  <a:schemeClr val="bg1"/>
                </a:solidFill>
              </a:rPr>
              <a:t>statped</a:t>
            </a:r>
            <a:endParaRPr lang="nb-NO">
              <a:solidFill>
                <a:schemeClr val="bg1"/>
              </a:solidFill>
            </a:endParaRPr>
          </a:p>
          <a:p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03E3C39-6A2A-8F4A-A2BF-7A4871A891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36" y="0"/>
            <a:ext cx="3071663" cy="105672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13DFC54-4675-F548-B923-0A3F1B055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45" y="2491724"/>
            <a:ext cx="5096817" cy="46720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57664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_med bilde og tittel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3E856ECB-DB5E-9C43-A3D3-C59DB7E5605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36" y="1196752"/>
            <a:ext cx="12187064" cy="566124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tx1"/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7DBC9300-6148-D04A-A418-5A3C4B007177}"/>
              </a:ext>
            </a:extLst>
          </p:cNvPr>
          <p:cNvSpPr/>
          <p:nvPr userDrawn="1"/>
        </p:nvSpPr>
        <p:spPr>
          <a:xfrm>
            <a:off x="-4091" y="-1"/>
            <a:ext cx="12192000" cy="12239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chemeClr val="accent2"/>
              </a:solidFill>
            </a:endParaRPr>
          </a:p>
        </p:txBody>
      </p:sp>
      <p:sp>
        <p:nvSpPr>
          <p:cNvPr id="22" name="Plassholder for tekst 11">
            <a:extLst>
              <a:ext uri="{FF2B5EF4-FFF2-40B4-BE49-F238E27FC236}">
                <a16:creationId xmlns:a16="http://schemas.microsoft.com/office/drawing/2014/main" id="{0544856B-E296-6047-896C-EC530FCE2E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1518" y="4167942"/>
            <a:ext cx="5600482" cy="2690058"/>
          </a:xfr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842" t="792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08BFFD1-ADE3-9842-B7AD-09D3CDA5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728" y="435486"/>
            <a:ext cx="8201372" cy="532380"/>
          </a:xfrm>
          <a:prstGeom prst="rect">
            <a:avLst/>
          </a:prstGeom>
        </p:spPr>
        <p:txBody>
          <a:bodyPr anchor="ctr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05AF54A7-9C8F-304C-9503-27B83EFA18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7890" y="384314"/>
            <a:ext cx="2461246" cy="56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6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_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ktangel 33">
            <a:extLst>
              <a:ext uri="{FF2B5EF4-FFF2-40B4-BE49-F238E27FC236}">
                <a16:creationId xmlns:a16="http://schemas.microsoft.com/office/drawing/2014/main" id="{781D07A3-A7E5-814E-8C52-CDE490BC1A5B}"/>
              </a:ext>
            </a:extLst>
          </p:cNvPr>
          <p:cNvSpPr/>
          <p:nvPr userDrawn="1"/>
        </p:nvSpPr>
        <p:spPr>
          <a:xfrm>
            <a:off x="336000" y="1196752"/>
            <a:ext cx="11520000" cy="5416448"/>
          </a:xfrm>
          <a:prstGeom prst="rect">
            <a:avLst/>
          </a:prstGeom>
          <a:solidFill>
            <a:schemeClr val="tx1">
              <a:lumMod val="50000"/>
              <a:lumOff val="5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FA4E9AA-3A2E-8144-BEFF-BDCDA68B9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834"/>
          <a:stretch/>
        </p:blipFill>
        <p:spPr>
          <a:xfrm>
            <a:off x="5552259" y="1196752"/>
            <a:ext cx="6316680" cy="5434781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4A9AB493-C1EB-384E-B94D-7CF0960204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700982" y="3758044"/>
            <a:ext cx="203398" cy="203596"/>
          </a:xfrm>
          <a:prstGeom prst="rect">
            <a:avLst/>
          </a:prstGeom>
        </p:spPr>
      </p:pic>
      <p:pic>
        <p:nvPicPr>
          <p:cNvPr id="31" name="Bilde 30">
            <a:extLst>
              <a:ext uri="{FF2B5EF4-FFF2-40B4-BE49-F238E27FC236}">
                <a16:creationId xmlns:a16="http://schemas.microsoft.com/office/drawing/2014/main" id="{F49D58DC-0A76-A04A-8607-CFE00FEC2413}"/>
              </a:ext>
            </a:extLst>
          </p:cNvPr>
          <p:cNvPicPr>
            <a:picLocks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04" y="4156829"/>
            <a:ext cx="100881" cy="216024"/>
          </a:xfrm>
          <a:prstGeom prst="rect">
            <a:avLst/>
          </a:prstGeom>
        </p:spPr>
      </p:pic>
      <p:pic>
        <p:nvPicPr>
          <p:cNvPr id="32" name="Bilde 31">
            <a:extLst>
              <a:ext uri="{FF2B5EF4-FFF2-40B4-BE49-F238E27FC236}">
                <a16:creationId xmlns:a16="http://schemas.microsoft.com/office/drawing/2014/main" id="{BD64E5CB-9720-D94D-AC52-24594F3A90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97" y="4580351"/>
            <a:ext cx="235167" cy="191288"/>
          </a:xfrm>
          <a:prstGeom prst="rect">
            <a:avLst/>
          </a:prstGeom>
        </p:spPr>
      </p:pic>
      <p:sp>
        <p:nvSpPr>
          <p:cNvPr id="33" name="TekstSylinder 32">
            <a:extLst>
              <a:ext uri="{FF2B5EF4-FFF2-40B4-BE49-F238E27FC236}">
                <a16:creationId xmlns:a16="http://schemas.microsoft.com/office/drawing/2014/main" id="{AF25A7BD-E166-2845-94F9-B67D1F526EBD}"/>
              </a:ext>
            </a:extLst>
          </p:cNvPr>
          <p:cNvSpPr txBox="1"/>
          <p:nvPr userDrawn="1"/>
        </p:nvSpPr>
        <p:spPr>
          <a:xfrm>
            <a:off x="949237" y="3573016"/>
            <a:ext cx="473416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err="1">
                <a:solidFill>
                  <a:schemeClr val="tx1"/>
                </a:solidFill>
              </a:rPr>
              <a:t>statped.no</a:t>
            </a:r>
            <a:endParaRPr lang="nb-NO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nb-NO" err="1">
                <a:solidFill>
                  <a:schemeClr val="tx1"/>
                </a:solidFill>
              </a:rPr>
              <a:t>facebook.com</a:t>
            </a:r>
            <a:r>
              <a:rPr lang="nb-NO">
                <a:solidFill>
                  <a:schemeClr val="tx1"/>
                </a:solidFill>
              </a:rPr>
              <a:t>/</a:t>
            </a:r>
            <a:r>
              <a:rPr lang="nb-NO" err="1">
                <a:solidFill>
                  <a:schemeClr val="tx1"/>
                </a:solidFill>
              </a:rPr>
              <a:t>statped</a:t>
            </a:r>
            <a:endParaRPr lang="nb-NO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nb-NO" err="1">
                <a:solidFill>
                  <a:schemeClr val="tx1"/>
                </a:solidFill>
              </a:rPr>
              <a:t>twitter.com</a:t>
            </a:r>
            <a:r>
              <a:rPr lang="nb-NO">
                <a:solidFill>
                  <a:schemeClr val="tx1"/>
                </a:solidFill>
              </a:rPr>
              <a:t>/</a:t>
            </a:r>
            <a:r>
              <a:rPr lang="nb-NO" err="1">
                <a:solidFill>
                  <a:schemeClr val="tx1"/>
                </a:solidFill>
              </a:rPr>
              <a:t>statped</a:t>
            </a:r>
            <a:endParaRPr lang="nb-NO">
              <a:solidFill>
                <a:schemeClr val="tx1"/>
              </a:solidFill>
            </a:endParaRPr>
          </a:p>
          <a:p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7E3400F-4C5F-B147-B662-6A9966EDA4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36" y="0"/>
            <a:ext cx="3071663" cy="105672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C9F5ED1-DE4A-A240-BBA0-00B81D078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45" y="2491724"/>
            <a:ext cx="5096817" cy="46720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2189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715BF6-F2F5-F984-F513-CA9C6DC72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11AFF9B-800E-6862-164F-CB7054156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0F8DA38-0CEC-1683-A795-C2453D41C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3FB-92C4-440F-A5B2-F857E70953C1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9FA8908-60CC-25C1-74E5-44598CD9E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9CE4B9F-7A88-9028-660F-4704E83B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E6A7-12F6-43FA-85A7-FB1D3FA202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7674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283361-AFC9-A12F-18B0-E1AA1D379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AD5AC1-8660-ACD0-8D3A-5C40B47ED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B0C354-A059-D6AB-642B-CEE6AAFF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3FB-92C4-440F-A5B2-F857E70953C1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0293889-EBE3-45A7-43BB-4BBFCA8E1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92CC747-0A5D-F387-0C14-DAAABA107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E6A7-12F6-43FA-85A7-FB1D3FA202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66406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8699FA-636D-B8CC-D1EC-B095FF8F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A9E4767-1A2D-848B-D640-5B908C5A1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637249-2813-972E-610D-317E3C40D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3FB-92C4-440F-A5B2-F857E70953C1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D59D1B8-8C8E-DCA7-15C7-2791270DB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13E218-CE9A-3A67-D73C-44B84273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E6A7-12F6-43FA-85A7-FB1D3FA202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53770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329A01-46AB-8ED5-7EDF-5F21733F8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4F7630-3A8B-8BFA-9FF1-8507F7183F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6DD0E34-8BAB-75FD-DADB-A93294636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19366D4-718D-8305-2298-1E054411C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3FB-92C4-440F-A5B2-F857E70953C1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FF9ACFE-3EC5-1388-61CC-3819C82A7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379B28C-1349-B800-D499-9A2C88547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E6A7-12F6-43FA-85A7-FB1D3FA202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4761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0C4D6F-CF5D-2D50-9C20-BB11AACF2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80FA06A-5470-303F-1790-B46BC430E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04295CF-4EFF-DB75-A78F-C872A0952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CED9E35-6D7B-F5C5-D67F-2FA7580D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6E90E6B-A59B-0ADF-17EE-5BEBAF7AB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AD49A83-CCDE-7102-8BDE-B4C27E61E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3FB-92C4-440F-A5B2-F857E70953C1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19C569A-C5C4-9827-E6C1-A6EABCFA3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2C78714-ED7C-07FF-4C1C-13270F107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E6A7-12F6-43FA-85A7-FB1D3FA202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51444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0F5612-BD61-8871-F433-67ACA33E2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AACF430-E50B-C0D1-6F90-3300E09A0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3FB-92C4-440F-A5B2-F857E70953C1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DE10EC8-62B9-DE4C-907C-1DE00E636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7E229B7-4673-3B86-45CF-A9C3D80A1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E6A7-12F6-43FA-85A7-FB1D3FA202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50689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B237644-350F-C5AB-51E3-6FCCAE905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3FB-92C4-440F-A5B2-F857E70953C1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7CCE09E-4C4E-FBE8-70A1-497187EF2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F02D631-CCDE-51D8-701E-32DB8C42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E6A7-12F6-43FA-85A7-FB1D3FA202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29864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69E3EF-07D6-1FFF-72C5-F35865218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B871542-A909-3257-F92C-439ABA2F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B643E97-18DA-98B6-E881-F4368A09F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1E5F494-9732-0EF8-47F6-F2C9F076F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3FB-92C4-440F-A5B2-F857E70953C1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79AB720-FC1C-EDC2-E94F-684C60F50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D4B95BC-2865-A55A-18CC-BE75A4EB6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E6A7-12F6-43FA-85A7-FB1D3FA202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86971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DB92B5-4845-0964-AAF9-17046E213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493B290-CF55-1E83-CAA0-02865D37D6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BC666A4-166B-AC96-88EA-CBBE48FA2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B817498-A631-E475-CFF4-CB6A29BB1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3FB-92C4-440F-A5B2-F857E70953C1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69B7F78-2062-69DF-A3DE-3739EFE83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EA35CD4-E993-593F-9795-94A11C222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E6A7-12F6-43FA-85A7-FB1D3FA202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31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_lys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336000" y="1196752"/>
            <a:ext cx="11520000" cy="54164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325" y="2785909"/>
            <a:ext cx="10564813" cy="56154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325" y="3526160"/>
            <a:ext cx="10564813" cy="4789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1BB58594-BA53-F543-B0B1-74FF17429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611"/>
          <a:stretch/>
        </p:blipFill>
        <p:spPr>
          <a:xfrm>
            <a:off x="6573187" y="3826516"/>
            <a:ext cx="5276538" cy="277665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285427FE-7D13-6048-8ACD-9243576B1C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37" y="0"/>
            <a:ext cx="2952328" cy="101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4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6DF483-57B0-1B5F-02D5-5560EF180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06B647F-F3F6-7A0D-B4A7-44A827D87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347D898-83DB-A376-2ECD-6BB3D1477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3FB-92C4-440F-A5B2-F857E70953C1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8D4B669-4E7B-B51A-2526-14D3E481B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5072B36-CEDD-8175-97DA-BEDB37D99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E6A7-12F6-43FA-85A7-FB1D3FA202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83471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B79339A5-EA00-871B-AD15-A54822F21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9B68555-95DD-2C68-A9D0-91B9907B1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7D7DCCD-6B0F-500C-F052-774AED84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3FB-92C4-440F-A5B2-F857E70953C1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4007963-6CF3-D1BA-ED53-E85E2C4A8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EDAC802-E35B-B642-E1B9-92D3AA59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E6A7-12F6-43FA-85A7-FB1D3FA202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6498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_lys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336000" y="1196752"/>
            <a:ext cx="11520000" cy="5416448"/>
          </a:xfrm>
          <a:prstGeom prst="rect">
            <a:avLst/>
          </a:prstGeom>
          <a:solidFill>
            <a:schemeClr val="accent2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6E5D00D7-59B6-FB49-8A61-D0F06410D2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3" t="-199" b="-4535"/>
          <a:stretch/>
        </p:blipFill>
        <p:spPr>
          <a:xfrm>
            <a:off x="9271176" y="1396639"/>
            <a:ext cx="2583751" cy="545598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6FC07BA-BB5C-5946-8496-975C9C996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785909"/>
            <a:ext cx="8280995" cy="56154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411D92-7E5D-6548-8E30-3CBAC60F7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526160"/>
            <a:ext cx="8280995" cy="4789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86082630-365D-504D-B611-A1EDDBCC3A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37" y="0"/>
            <a:ext cx="2952328" cy="101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_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336000" y="1196752"/>
            <a:ext cx="11520000" cy="5416448"/>
          </a:xfrm>
          <a:prstGeom prst="rect">
            <a:avLst/>
          </a:prstGeom>
          <a:solidFill>
            <a:schemeClr val="tx1">
              <a:lumMod val="50000"/>
              <a:lumOff val="5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A5DC2591-4B20-C440-AAF3-883FDDBC62BB}"/>
              </a:ext>
            </a:extLst>
          </p:cNvPr>
          <p:cNvGrpSpPr/>
          <p:nvPr userDrawn="1"/>
        </p:nvGrpSpPr>
        <p:grpSpPr>
          <a:xfrm>
            <a:off x="7454821" y="4042309"/>
            <a:ext cx="4405590" cy="2587090"/>
            <a:chOff x="7454821" y="4042309"/>
            <a:chExt cx="4405590" cy="2587090"/>
          </a:xfrm>
        </p:grpSpPr>
        <p:pic>
          <p:nvPicPr>
            <p:cNvPr id="9" name="Bilde 8">
              <a:extLst>
                <a:ext uri="{FF2B5EF4-FFF2-40B4-BE49-F238E27FC236}">
                  <a16:creationId xmlns:a16="http://schemas.microsoft.com/office/drawing/2014/main" id="{FCCE0346-303F-F843-8CD7-67797F268E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101645" y="5085184"/>
              <a:ext cx="1758766" cy="1532218"/>
            </a:xfrm>
            <a:prstGeom prst="rect">
              <a:avLst/>
            </a:prstGeom>
          </p:spPr>
        </p:pic>
        <p:pic>
          <p:nvPicPr>
            <p:cNvPr id="10" name="Bilde 9">
              <a:extLst>
                <a:ext uri="{FF2B5EF4-FFF2-40B4-BE49-F238E27FC236}">
                  <a16:creationId xmlns:a16="http://schemas.microsoft.com/office/drawing/2014/main" id="{D59E67D4-4BAE-5047-9605-8CD91EDB6AA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272" b="-845"/>
            <a:stretch/>
          </p:blipFill>
          <p:spPr>
            <a:xfrm rot="10800000">
              <a:off x="7454821" y="4042309"/>
              <a:ext cx="3528497" cy="2587090"/>
            </a:xfrm>
            <a:prstGeom prst="rect">
              <a:avLst/>
            </a:prstGeom>
          </p:spPr>
        </p:pic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E49B003E-11D0-FF48-B882-292C623CA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785909"/>
            <a:ext cx="10564813" cy="56154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54103D3A-610D-7E42-906A-7C304C333F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526160"/>
            <a:ext cx="10564813" cy="4789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85C4A11F-E612-2440-9A7E-9AB1CD7411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37" y="0"/>
            <a:ext cx="2952328" cy="101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9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_rosa m/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336000" y="1196752"/>
            <a:ext cx="11520000" cy="54164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1BB58594-BA53-F543-B0B1-74FF17429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720" y="1196747"/>
            <a:ext cx="9994253" cy="541644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943A4F1-8EC2-224C-9796-3E7E8DA5F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785909"/>
            <a:ext cx="10564813" cy="56154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60D67CF-5EAD-CF41-9D03-CD19188B2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526160"/>
            <a:ext cx="10564813" cy="4789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FEDEB6F7-6BD1-794A-A4D6-15C91967E2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37" y="0"/>
            <a:ext cx="2952328" cy="101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3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_lilla m/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336000" y="1196752"/>
            <a:ext cx="11520000" cy="54164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1BB58594-BA53-F543-B0B1-74FF17429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</a:blip>
          <a:srcRect l="18182" t="30850" r="-7446" b="13727"/>
          <a:stretch/>
        </p:blipFill>
        <p:spPr>
          <a:xfrm>
            <a:off x="335360" y="1190867"/>
            <a:ext cx="11512446" cy="540844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0328223-710C-F546-94AA-7B9480A9D8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785909"/>
            <a:ext cx="10564813" cy="56154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82B79C5-081D-D446-877C-FCE027F6A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526160"/>
            <a:ext cx="10564813" cy="4789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9AD49377-53AE-394D-9FDE-97118AE6B3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37" y="0"/>
            <a:ext cx="2952328" cy="101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_grå m/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336000" y="1196752"/>
            <a:ext cx="11520000" cy="5416448"/>
          </a:xfrm>
          <a:prstGeom prst="rect">
            <a:avLst/>
          </a:prstGeom>
          <a:solidFill>
            <a:schemeClr val="tx1">
              <a:lumMod val="50000"/>
              <a:lumOff val="5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1BB58594-BA53-F543-B0B1-74FF17429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995" y="1189003"/>
            <a:ext cx="9988279" cy="543069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38CF7F9-F8B7-664B-9051-2A0D8AF33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785909"/>
            <a:ext cx="10564813" cy="56154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21BC92B-21A9-CC4F-9826-3111C752E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526160"/>
            <a:ext cx="10564813" cy="4789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B25C7F2-D6C8-DC42-BD06-2366576ACD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37" y="0"/>
            <a:ext cx="2952328" cy="101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3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88" y="6370320"/>
            <a:ext cx="1409700" cy="482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25149" y="6422074"/>
            <a:ext cx="1534988" cy="25769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 rtl="1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4074" y="6418801"/>
            <a:ext cx="397443" cy="25780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62F8C147-E5C9-4E5A-BFDA-02BE385E1D0E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3" name="Rett linje 12"/>
          <p:cNvCxnSpPr/>
          <p:nvPr userDrawn="1"/>
        </p:nvCxnSpPr>
        <p:spPr>
          <a:xfrm>
            <a:off x="335360" y="6300000"/>
            <a:ext cx="1152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C3DBDA6F-BDE5-FD47-80D5-B2E7592CE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544" y="6418874"/>
            <a:ext cx="7344816" cy="2632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EDDF026B-8B17-D24A-9815-4FD09D50B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85528"/>
            <a:ext cx="10564813" cy="63843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974B685-5D43-CC44-8526-D20239AF3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563689"/>
            <a:ext cx="10564813" cy="4425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5980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649" r:id="rId3"/>
    <p:sldLayoutId id="2147483697" r:id="rId4"/>
    <p:sldLayoutId id="2147483667" r:id="rId5"/>
    <p:sldLayoutId id="2147483683" r:id="rId6"/>
    <p:sldLayoutId id="2147483671" r:id="rId7"/>
    <p:sldLayoutId id="2147483672" r:id="rId8"/>
    <p:sldLayoutId id="2147483684" r:id="rId9"/>
    <p:sldLayoutId id="2147483692" r:id="rId10"/>
    <p:sldLayoutId id="2147483693" r:id="rId11"/>
    <p:sldLayoutId id="2147483652" r:id="rId12"/>
    <p:sldLayoutId id="2147483695" r:id="rId13"/>
    <p:sldLayoutId id="2147483704" r:id="rId14"/>
    <p:sldLayoutId id="2147483696" r:id="rId15"/>
    <p:sldLayoutId id="2147483705" r:id="rId16"/>
    <p:sldLayoutId id="2147483689" r:id="rId17"/>
    <p:sldLayoutId id="2147483686" r:id="rId18"/>
    <p:sldLayoutId id="2147483677" r:id="rId19"/>
    <p:sldLayoutId id="2147483690" r:id="rId20"/>
    <p:sldLayoutId id="2147483661" r:id="rId21"/>
    <p:sldLayoutId id="2147483680" r:id="rId22"/>
    <p:sldLayoutId id="2147483691" r:id="rId23"/>
    <p:sldLayoutId id="2147483701" r:id="rId24"/>
    <p:sldLayoutId id="2147483702" r:id="rId25"/>
    <p:sldLayoutId id="2147483703" r:id="rId26"/>
    <p:sldLayoutId id="2147483675" r:id="rId27"/>
    <p:sldLayoutId id="2147483681" r:id="rId28"/>
    <p:sldLayoutId id="2147483682" r:id="rId29"/>
    <p:sldLayoutId id="2147483685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20000"/>
        </a:lnSpc>
        <a:spcBef>
          <a:spcPct val="20000"/>
        </a:spcBef>
        <a:buSzPct val="80000"/>
        <a:buFontTx/>
        <a:buBlip>
          <a:blip r:embed="rId3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20000"/>
        </a:lnSpc>
        <a:spcBef>
          <a:spcPts val="0"/>
        </a:spcBef>
        <a:buSzPct val="80000"/>
        <a:buFontTx/>
        <a:buBlip>
          <a:blip r:embed="rId3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0"/>
        </a:spcBef>
        <a:buSzPct val="80000"/>
        <a:buFontTx/>
        <a:buBlip>
          <a:blip r:embed="rId3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0"/>
        </a:spcBef>
        <a:buSzPct val="80000"/>
        <a:buFontTx/>
        <a:buBlip>
          <a:blip r:embed="rId33"/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0"/>
        </a:spcBef>
        <a:buSzPct val="80000"/>
        <a:buFontTx/>
        <a:buBlip>
          <a:blip r:embed="rId33"/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67" userDrawn="1">
          <p15:clr>
            <a:srgbClr val="F26B43"/>
          </p15:clr>
        </p15:guide>
        <p15:guide id="2" pos="3651" userDrawn="1">
          <p15:clr>
            <a:srgbClr val="F26B43"/>
          </p15:clr>
        </p15:guide>
        <p15:guide id="3" pos="3885" userDrawn="1">
          <p15:clr>
            <a:srgbClr val="F26B43"/>
          </p15:clr>
        </p15:guide>
        <p15:guide id="4" pos="438" userDrawn="1">
          <p15:clr>
            <a:srgbClr val="F26B43"/>
          </p15:clr>
        </p15:guide>
        <p15:guide id="5" pos="7107" userDrawn="1">
          <p15:clr>
            <a:srgbClr val="F26B43"/>
          </p15:clr>
        </p15:guide>
        <p15:guide id="6" orient="horz" pos="985" userDrawn="1">
          <p15:clr>
            <a:srgbClr val="F26B43"/>
          </p15:clr>
        </p15:guide>
        <p15:guide id="7" orient="horz" pos="3790" userDrawn="1">
          <p15:clr>
            <a:srgbClr val="F26B43"/>
          </p15:clr>
        </p15:guide>
        <p15:guide id="8" orient="horz" pos="366" userDrawn="1">
          <p15:clr>
            <a:srgbClr val="F26B43"/>
          </p15:clr>
        </p15:guide>
        <p15:guide id="9" orient="horz" pos="771" userDrawn="1">
          <p15:clr>
            <a:srgbClr val="F26B43"/>
          </p15:clr>
        </p15:guide>
        <p15:guide id="10" pos="74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24140EA-B28C-AC1E-9E67-800FBB19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3ADDD40-D43C-B500-ED3D-A92B439D4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5C6FADC-4D60-DB0B-45CE-DAEC44C68C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9F3FB-92C4-440F-A5B2-F857E70953C1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EA7178F-6543-0B22-8411-C361008390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6AA906-F92A-5AAD-CFBA-8006E19A0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FE6A7-12F6-43FA-85A7-FB1D3FA202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442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81471C-535B-3E4E-A6E7-F4C531389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734533"/>
            <a:ext cx="10564813" cy="1612926"/>
          </a:xfrm>
        </p:spPr>
        <p:txBody>
          <a:bodyPr/>
          <a:lstStyle/>
          <a:p>
            <a:r>
              <a:rPr lang="nb-NO" sz="3600" b="1" dirty="0"/>
              <a:t>The </a:t>
            </a:r>
            <a:r>
              <a:rPr lang="nb-NO" sz="3600" b="1" dirty="0" err="1"/>
              <a:t>Role</a:t>
            </a:r>
            <a:r>
              <a:rPr lang="nb-NO" sz="3600" b="1" dirty="0"/>
              <a:t> </a:t>
            </a:r>
            <a:r>
              <a:rPr lang="nb-NO" sz="3600" b="1" dirty="0" err="1"/>
              <a:t>of</a:t>
            </a:r>
            <a:r>
              <a:rPr lang="nb-NO" sz="3600" b="1" dirty="0"/>
              <a:t> </a:t>
            </a:r>
            <a:r>
              <a:rPr lang="nb-NO" sz="3600" b="1" dirty="0" err="1"/>
              <a:t>Literacy</a:t>
            </a:r>
            <a:r>
              <a:rPr lang="nb-NO" sz="3600" b="1" dirty="0"/>
              <a:t> for </a:t>
            </a:r>
            <a:r>
              <a:rPr lang="nb-NO" sz="3600" b="1" dirty="0" err="1"/>
              <a:t>Beginner</a:t>
            </a:r>
            <a:r>
              <a:rPr lang="nb-NO" sz="3600" b="1" dirty="0"/>
              <a:t> Training in Second Language Learning for </a:t>
            </a:r>
            <a:r>
              <a:rPr lang="nb-NO" sz="3600" b="1" dirty="0" err="1"/>
              <a:t>Pupils</a:t>
            </a:r>
            <a:r>
              <a:rPr lang="nb-NO" sz="3600" b="1" dirty="0"/>
              <a:t> Who </a:t>
            </a:r>
            <a:r>
              <a:rPr lang="nb-NO" sz="3600" b="1" dirty="0" err="1"/>
              <a:t>Use</a:t>
            </a:r>
            <a:r>
              <a:rPr lang="nb-NO" sz="3600" b="1" dirty="0"/>
              <a:t> Braille </a:t>
            </a:r>
            <a:r>
              <a:rPr lang="nb-NO" sz="3600" dirty="0"/>
              <a:t>- </a:t>
            </a:r>
            <a:r>
              <a:rPr lang="nb-NO" dirty="0"/>
              <a:t>A </a:t>
            </a:r>
            <a:r>
              <a:rPr lang="nb-NO" dirty="0" err="1"/>
              <a:t>Theoretical</a:t>
            </a:r>
            <a:r>
              <a:rPr lang="nb-NO" dirty="0"/>
              <a:t> and </a:t>
            </a:r>
            <a:r>
              <a:rPr lang="nb-NO" dirty="0" err="1"/>
              <a:t>Empirical</a:t>
            </a:r>
            <a:r>
              <a:rPr lang="nb-NO" dirty="0"/>
              <a:t> </a:t>
            </a:r>
            <a:r>
              <a:rPr lang="nb-NO" dirty="0" err="1"/>
              <a:t>Study</a:t>
            </a:r>
            <a:endParaRPr lang="nb-NO" dirty="0"/>
          </a:p>
        </p:txBody>
      </p:sp>
      <p:sp>
        <p:nvSpPr>
          <p:cNvPr id="5" name="Undertittel 2">
            <a:extLst>
              <a:ext uri="{FF2B5EF4-FFF2-40B4-BE49-F238E27FC236}">
                <a16:creationId xmlns:a16="http://schemas.microsoft.com/office/drawing/2014/main" id="{E3CD67CF-B273-10B4-30BB-E66226F5E7F6}"/>
              </a:ext>
            </a:extLst>
          </p:cNvPr>
          <p:cNvSpPr txBox="1">
            <a:spLocks/>
          </p:cNvSpPr>
          <p:nvPr/>
        </p:nvSpPr>
        <p:spPr>
          <a:xfrm>
            <a:off x="695325" y="3691451"/>
            <a:ext cx="6463900" cy="11026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SzPct val="80000"/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Tx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Tx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Presentation at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conference</a:t>
            </a:r>
            <a:endParaRPr lang="nb-NO"/>
          </a:p>
          <a:p>
            <a:pPr>
              <a:lnSpc>
                <a:spcPct val="100000"/>
              </a:lnSpc>
            </a:pPr>
            <a:r>
              <a:rPr lang="nb-NO" err="1"/>
              <a:t>Getting</a:t>
            </a:r>
            <a:r>
              <a:rPr lang="nb-NO"/>
              <a:t> in Touch </a:t>
            </a:r>
            <a:r>
              <a:rPr lang="nb-NO" err="1"/>
              <a:t>with</a:t>
            </a:r>
            <a:r>
              <a:rPr lang="nb-NO"/>
              <a:t> </a:t>
            </a:r>
            <a:r>
              <a:rPr lang="nb-NO" err="1"/>
              <a:t>Literacy</a:t>
            </a:r>
            <a:r>
              <a:rPr lang="nb-NO"/>
              <a:t> (GITWL) </a:t>
            </a:r>
          </a:p>
          <a:p>
            <a:endParaRPr lang="nb-NO"/>
          </a:p>
        </p:txBody>
      </p:sp>
      <p:sp>
        <p:nvSpPr>
          <p:cNvPr id="14" name="Undertittel 2">
            <a:extLst>
              <a:ext uri="{FF2B5EF4-FFF2-40B4-BE49-F238E27FC236}">
                <a16:creationId xmlns:a16="http://schemas.microsoft.com/office/drawing/2014/main" id="{0C69CA46-B1CF-E161-8EF8-239A91E6AC7A}"/>
              </a:ext>
            </a:extLst>
          </p:cNvPr>
          <p:cNvSpPr txBox="1">
            <a:spLocks/>
          </p:cNvSpPr>
          <p:nvPr/>
        </p:nvSpPr>
        <p:spPr>
          <a:xfrm>
            <a:off x="695325" y="5155582"/>
            <a:ext cx="6463900" cy="11026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SzPct val="80000"/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Tx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Tx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i="1"/>
              <a:t>Ida Sødahl Utne, Margrethe Sylthe,</a:t>
            </a:r>
          </a:p>
          <a:p>
            <a:r>
              <a:rPr lang="nb-NO" i="1"/>
              <a:t>Lise Beate Estil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117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2B4381-C98F-57D6-5B57-9FC1DCC14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How to </a:t>
            </a:r>
            <a:r>
              <a:rPr kumimoji="0" lang="nb-NO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organize</a:t>
            </a: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kumimoji="0" lang="nb-NO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second</a:t>
            </a: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kumimoji="0" lang="nb-NO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language</a:t>
            </a: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kumimoji="0" lang="nb-NO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teaching</a:t>
            </a: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? </a:t>
            </a:r>
            <a:b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(Research </a:t>
            </a:r>
            <a:r>
              <a:rPr kumimoji="0" lang="nb-NO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question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2)</a:t>
            </a:r>
            <a:b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endParaRPr lang="nb-NO" sz="24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EE6A588-822A-9058-300B-8CE836D30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Overriding </a:t>
            </a:r>
            <a:r>
              <a:rPr lang="nb-NO" err="1"/>
              <a:t>factors</a:t>
            </a:r>
            <a:endParaRPr lang="nb-NO"/>
          </a:p>
          <a:p>
            <a:pPr lvl="1"/>
            <a:r>
              <a:rPr lang="nb-NO"/>
              <a:t>Equal </a:t>
            </a:r>
            <a:r>
              <a:rPr lang="nb-NO" err="1"/>
              <a:t>participation</a:t>
            </a:r>
            <a:endParaRPr lang="nb-NO"/>
          </a:p>
          <a:p>
            <a:pPr lvl="1"/>
            <a:r>
              <a:rPr lang="nb-NO" err="1"/>
              <a:t>Avoid</a:t>
            </a:r>
            <a:r>
              <a:rPr lang="nb-NO"/>
              <a:t> </a:t>
            </a:r>
            <a:r>
              <a:rPr lang="nb-NO" err="1"/>
              <a:t>stigmatization</a:t>
            </a:r>
            <a:endParaRPr lang="nb-NO"/>
          </a:p>
          <a:p>
            <a:pPr lvl="1"/>
            <a:r>
              <a:rPr lang="nb-NO" err="1"/>
              <a:t>Noise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1"/>
            <a:r>
              <a:rPr lang="nb-NO" err="1"/>
              <a:t>Teacher’s</a:t>
            </a:r>
            <a:r>
              <a:rPr lang="nb-NO"/>
              <a:t> </a:t>
            </a:r>
            <a:r>
              <a:rPr lang="nb-NO" err="1"/>
              <a:t>competence</a:t>
            </a:r>
            <a:endParaRPr lang="nb-NO"/>
          </a:p>
          <a:p>
            <a:pPr lvl="1"/>
            <a:r>
              <a:rPr lang="nb-NO" err="1"/>
              <a:t>Strengths-Centered</a:t>
            </a:r>
            <a:r>
              <a:rPr lang="nb-NO"/>
              <a:t> </a:t>
            </a:r>
            <a:r>
              <a:rPr lang="nb-NO" err="1"/>
              <a:t>Education</a:t>
            </a:r>
            <a:endParaRPr lang="nb-NO">
              <a:solidFill>
                <a:srgbClr val="FF0000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D95116-F353-E340-2026-45F44C568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DEEF535-7E21-C417-E1FF-FFCBA9259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FAB5C2F-AF74-9433-6935-641F62CB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581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79978F-FD68-9F4A-5472-DBC010387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How to </a:t>
            </a:r>
            <a:r>
              <a:rPr lang="nb-NO" err="1"/>
              <a:t>organize</a:t>
            </a:r>
            <a:r>
              <a:rPr lang="nb-NO"/>
              <a:t> </a:t>
            </a:r>
            <a:r>
              <a:rPr lang="nb-NO" err="1"/>
              <a:t>second</a:t>
            </a:r>
            <a:r>
              <a:rPr lang="nb-NO"/>
              <a:t> </a:t>
            </a:r>
            <a:r>
              <a:rPr lang="nb-NO" err="1"/>
              <a:t>language</a:t>
            </a:r>
            <a:r>
              <a:rPr lang="nb-NO"/>
              <a:t> </a:t>
            </a:r>
            <a:r>
              <a:rPr lang="nb-NO" err="1"/>
              <a:t>teaching</a:t>
            </a:r>
            <a:r>
              <a:rPr lang="nb-NO"/>
              <a:t> </a:t>
            </a:r>
            <a:br>
              <a:rPr lang="nb-NO"/>
            </a:br>
            <a:r>
              <a:rPr lang="nb-NO" sz="2400"/>
              <a:t>(Research </a:t>
            </a:r>
            <a:r>
              <a:rPr lang="nb-NO" sz="2400" err="1"/>
              <a:t>question</a:t>
            </a:r>
            <a:r>
              <a:rPr lang="nb-NO" sz="2400"/>
              <a:t> 2)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1C6909-79DE-C32B-D675-556C15265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Facilitation</a:t>
            </a:r>
            <a:r>
              <a:rPr lang="nb-NO" dirty="0"/>
              <a:t> </a:t>
            </a:r>
            <a:r>
              <a:rPr lang="nb-NO" dirty="0" err="1"/>
              <a:t>measures</a:t>
            </a:r>
            <a:endParaRPr lang="nb-NO" dirty="0"/>
          </a:p>
          <a:p>
            <a:pPr lvl="1"/>
            <a:r>
              <a:rPr lang="nb-NO" dirty="0" err="1"/>
              <a:t>Enough</a:t>
            </a:r>
            <a:r>
              <a:rPr lang="nb-NO" dirty="0"/>
              <a:t> time</a:t>
            </a:r>
          </a:p>
          <a:p>
            <a:pPr lvl="1"/>
            <a:r>
              <a:rPr lang="nb-NO" dirty="0" err="1"/>
              <a:t>Individual</a:t>
            </a:r>
            <a:r>
              <a:rPr lang="nb-NO" dirty="0"/>
              <a:t> </a:t>
            </a:r>
            <a:r>
              <a:rPr lang="nb-NO" dirty="0" err="1"/>
              <a:t>adaptation</a:t>
            </a:r>
            <a:endParaRPr lang="nb-NO" dirty="0"/>
          </a:p>
          <a:p>
            <a:pPr lvl="1"/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well</a:t>
            </a:r>
            <a:r>
              <a:rPr lang="nb-NO" dirty="0"/>
              <a:t> </a:t>
            </a:r>
            <a:r>
              <a:rPr lang="nb-NO" dirty="0" err="1"/>
              <a:t>developed</a:t>
            </a:r>
            <a:r>
              <a:rPr lang="nb-NO" dirty="0"/>
              <a:t> </a:t>
            </a:r>
            <a:r>
              <a:rPr lang="nb-NO" dirty="0" err="1"/>
              <a:t>senses</a:t>
            </a:r>
            <a:endParaRPr lang="nb-NO" dirty="0"/>
          </a:p>
          <a:p>
            <a:pPr lvl="1"/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ICT and </a:t>
            </a:r>
            <a:r>
              <a:rPr lang="nb-NO" dirty="0" err="1"/>
              <a:t>assistive</a:t>
            </a:r>
            <a:r>
              <a:rPr lang="nb-NO" dirty="0"/>
              <a:t> </a:t>
            </a:r>
            <a:r>
              <a:rPr lang="nb-NO" dirty="0" err="1"/>
              <a:t>technology</a:t>
            </a:r>
            <a:endParaRPr lang="nb-NO" dirty="0"/>
          </a:p>
          <a:p>
            <a:pPr lvl="1"/>
            <a:r>
              <a:rPr lang="nb-NO" dirty="0"/>
              <a:t>Time for </a:t>
            </a:r>
            <a:r>
              <a:rPr lang="nb-NO" dirty="0" err="1"/>
              <a:t>learning</a:t>
            </a:r>
            <a:r>
              <a:rPr lang="nb-NO" dirty="0"/>
              <a:t> and </a:t>
            </a:r>
            <a:r>
              <a:rPr lang="nb-NO" dirty="0" err="1"/>
              <a:t>practicing</a:t>
            </a:r>
            <a:r>
              <a:rPr lang="nb-NO" dirty="0"/>
              <a:t> </a:t>
            </a:r>
            <a:r>
              <a:rPr lang="nb-NO" dirty="0" err="1"/>
              <a:t>tactile</a:t>
            </a:r>
            <a:r>
              <a:rPr lang="nb-NO" dirty="0"/>
              <a:t> </a:t>
            </a:r>
            <a:r>
              <a:rPr lang="nb-NO" dirty="0" err="1"/>
              <a:t>reading</a:t>
            </a:r>
            <a:r>
              <a:rPr lang="nb-NO" dirty="0"/>
              <a:t> and </a:t>
            </a:r>
            <a:r>
              <a:rPr lang="nb-NO" dirty="0" err="1"/>
              <a:t>writing</a:t>
            </a:r>
            <a:r>
              <a:rPr lang="nb-NO" dirty="0"/>
              <a:t> skills</a:t>
            </a:r>
          </a:p>
          <a:p>
            <a:pPr lvl="1"/>
            <a:r>
              <a:rPr lang="nb-NO" dirty="0" err="1"/>
              <a:t>Verbalization</a:t>
            </a:r>
            <a:endParaRPr lang="nb-NO" dirty="0"/>
          </a:p>
          <a:p>
            <a:pPr lvl="1"/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games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A92068-17DF-F643-5AA1-C18C67A0B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417A7C1-90D9-9478-7B7F-2C3F3C69D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921AD10-BC05-E572-33D6-17D861D8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780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69307C-60FF-3AD5-AD8C-D916917AF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81026"/>
            <a:ext cx="10564813" cy="642938"/>
          </a:xfrm>
        </p:spPr>
        <p:txBody>
          <a:bodyPr anchor="ctr">
            <a:normAutofit/>
          </a:bodyPr>
          <a:lstStyle/>
          <a:p>
            <a:r>
              <a:rPr lang="nb-NO" err="1"/>
              <a:t>Discussion</a:t>
            </a:r>
            <a:r>
              <a:rPr lang="nb-NO"/>
              <a:t> and </a:t>
            </a:r>
            <a:r>
              <a:rPr lang="nb-NO" err="1"/>
              <a:t>Conclusion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C20131-7273-6363-79CB-02B7B9828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563688"/>
            <a:ext cx="10564813" cy="4425950"/>
          </a:xfrm>
        </p:spPr>
        <p:txBody>
          <a:bodyPr>
            <a:normAutofit/>
          </a:bodyPr>
          <a:lstStyle/>
          <a:p>
            <a:r>
              <a:rPr lang="nb-NO" dirty="0" err="1"/>
              <a:t>Measures</a:t>
            </a:r>
            <a:r>
              <a:rPr lang="nb-NO" dirty="0"/>
              <a:t> to </a:t>
            </a:r>
            <a:r>
              <a:rPr lang="nb-NO" dirty="0" err="1"/>
              <a:t>promote</a:t>
            </a:r>
            <a:r>
              <a:rPr lang="nb-NO" dirty="0"/>
              <a:t> </a:t>
            </a:r>
            <a:r>
              <a:rPr lang="nb-NO" dirty="0" err="1"/>
              <a:t>inclusion</a:t>
            </a:r>
            <a:r>
              <a:rPr lang="nb-NO" dirty="0"/>
              <a:t> and </a:t>
            </a:r>
            <a:r>
              <a:rPr lang="nb-NO" dirty="0" err="1"/>
              <a:t>prevent</a:t>
            </a:r>
            <a:r>
              <a:rPr lang="nb-NO" dirty="0"/>
              <a:t> </a:t>
            </a:r>
            <a:r>
              <a:rPr lang="nb-NO" dirty="0" err="1"/>
              <a:t>exclusion</a:t>
            </a:r>
            <a:endParaRPr lang="nb-NO" dirty="0"/>
          </a:p>
          <a:p>
            <a:r>
              <a:rPr lang="nb-NO" dirty="0" err="1"/>
              <a:t>Continuous</a:t>
            </a:r>
            <a:r>
              <a:rPr lang="nb-NO" dirty="0"/>
              <a:t> </a:t>
            </a:r>
            <a:r>
              <a:rPr lang="nb-NO" dirty="0" err="1"/>
              <a:t>knowledge</a:t>
            </a:r>
            <a:r>
              <a:rPr lang="nb-NO" dirty="0"/>
              <a:t> </a:t>
            </a:r>
            <a:r>
              <a:rPr lang="nb-NO" dirty="0" err="1"/>
              <a:t>acquisition</a:t>
            </a:r>
            <a:endParaRPr lang="nb-NO" dirty="0"/>
          </a:p>
          <a:p>
            <a:r>
              <a:rPr lang="nb-NO" dirty="0" err="1"/>
              <a:t>Strengthen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pupils</a:t>
            </a:r>
            <a:r>
              <a:rPr lang="nb-NO" dirty="0"/>
              <a:t>’ </a:t>
            </a:r>
            <a:r>
              <a:rPr lang="nb-NO" dirty="0" err="1"/>
              <a:t>faith</a:t>
            </a:r>
            <a:r>
              <a:rPr lang="nb-NO" dirty="0"/>
              <a:t> in </a:t>
            </a:r>
            <a:r>
              <a:rPr lang="nb-NO" dirty="0" err="1"/>
              <a:t>their</a:t>
            </a:r>
            <a:r>
              <a:rPr lang="nb-NO" dirty="0"/>
              <a:t> </a:t>
            </a:r>
            <a:r>
              <a:rPr lang="nb-NO" dirty="0" err="1"/>
              <a:t>own</a:t>
            </a:r>
            <a:r>
              <a:rPr lang="nb-NO" dirty="0"/>
              <a:t> </a:t>
            </a:r>
            <a:r>
              <a:rPr lang="nb-NO" dirty="0" err="1"/>
              <a:t>capabilities</a:t>
            </a:r>
            <a:endParaRPr lang="nb-NO" dirty="0"/>
          </a:p>
          <a:p>
            <a:r>
              <a:rPr lang="nb-NO" dirty="0" err="1"/>
              <a:t>Give</a:t>
            </a:r>
            <a:r>
              <a:rPr lang="nb-NO" dirty="0"/>
              <a:t> </a:t>
            </a:r>
            <a:r>
              <a:rPr lang="nb-NO" dirty="0" err="1"/>
              <a:t>pupils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opportunity</a:t>
            </a:r>
            <a:r>
              <a:rPr lang="nb-NO" dirty="0"/>
              <a:t> for «</a:t>
            </a:r>
            <a:r>
              <a:rPr lang="nb-NO" dirty="0" err="1"/>
              <a:t>language</a:t>
            </a:r>
            <a:r>
              <a:rPr lang="nb-NO" dirty="0"/>
              <a:t> </a:t>
            </a:r>
            <a:r>
              <a:rPr lang="nb-NO" dirty="0" err="1"/>
              <a:t>immersion</a:t>
            </a:r>
            <a:r>
              <a:rPr lang="nb-NO" dirty="0"/>
              <a:t>» in </a:t>
            </a:r>
            <a:r>
              <a:rPr lang="nb-NO" dirty="0" err="1"/>
              <a:t>various</a:t>
            </a:r>
            <a:r>
              <a:rPr lang="nb-NO" dirty="0"/>
              <a:t> arenas</a:t>
            </a:r>
          </a:p>
          <a:p>
            <a:r>
              <a:rPr lang="nb-NO" dirty="0" err="1"/>
              <a:t>Emphasise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pupils</a:t>
            </a:r>
            <a:r>
              <a:rPr lang="nb-NO" dirty="0"/>
              <a:t>’ </a:t>
            </a:r>
            <a:r>
              <a:rPr lang="nb-NO" dirty="0" err="1"/>
              <a:t>strengths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learning</a:t>
            </a:r>
            <a:r>
              <a:rPr lang="nb-NO" dirty="0"/>
              <a:t> </a:t>
            </a:r>
            <a:r>
              <a:rPr lang="nb-NO" dirty="0" err="1"/>
              <a:t>environment</a:t>
            </a:r>
            <a:endParaRPr lang="nb-NO" dirty="0"/>
          </a:p>
          <a:p>
            <a:pPr marL="457200" lvl="1" indent="0">
              <a:buNone/>
            </a:pPr>
            <a:endParaRPr lang="nb-NO" sz="2800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C6AE671B-5CBE-6ACA-2268-80994AB3B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5149" y="6422074"/>
            <a:ext cx="1534988" cy="257695"/>
          </a:xfrm>
        </p:spPr>
        <p:txBody>
          <a:bodyPr/>
          <a:lstStyle/>
          <a:p>
            <a:endParaRPr lang="nb-NO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70DB66F2-61AF-E53D-71AD-9E5EE1BD4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1544" y="6418874"/>
            <a:ext cx="7344816" cy="263280"/>
          </a:xfr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F2467D6-7217-C63D-C846-D8AC70016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4074" y="6418801"/>
            <a:ext cx="397443" cy="25780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2F8C147-E5C9-4E5A-BFDA-02BE385E1D0E}" type="slidenum">
              <a:rPr lang="nb-NO" smtClean="0"/>
              <a:pPr>
                <a:spcAft>
                  <a:spcPts val="600"/>
                </a:spcAft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530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72924E-4076-4B4D-3961-12EC75BD0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b-NO" dirty="0" err="1"/>
              <a:t>Discussion</a:t>
            </a:r>
            <a:r>
              <a:rPr lang="nb-NO" dirty="0"/>
              <a:t> and </a:t>
            </a:r>
            <a:r>
              <a:rPr lang="nb-NO" dirty="0" err="1"/>
              <a:t>Conclusion</a:t>
            </a:r>
            <a:r>
              <a:rPr lang="nb-NO" dirty="0"/>
              <a:t> (</a:t>
            </a:r>
            <a:r>
              <a:rPr lang="nb-NO" dirty="0" err="1"/>
              <a:t>continued</a:t>
            </a:r>
            <a:r>
              <a:rPr lang="nb-NO" dirty="0"/>
              <a:t>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CDE897-8FDB-8BE3-F6A2-F07E9F48B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Access to teaching aids that promote both inclusion and learning</a:t>
            </a:r>
          </a:p>
          <a:p>
            <a:pPr>
              <a:lnSpc>
                <a:spcPct val="110000"/>
              </a:lnSpc>
            </a:pPr>
            <a:r>
              <a:rPr lang="en-US" dirty="0"/>
              <a:t>Motivating learning activities</a:t>
            </a:r>
          </a:p>
          <a:p>
            <a:pPr>
              <a:lnSpc>
                <a:spcPct val="110000"/>
              </a:lnSpc>
            </a:pPr>
            <a:r>
              <a:rPr lang="en-US" dirty="0"/>
              <a:t>The teacher’s focus on class teaching where all pupils can participate equally </a:t>
            </a:r>
          </a:p>
          <a:p>
            <a:pPr>
              <a:lnSpc>
                <a:spcPct val="110000"/>
              </a:lnSpc>
            </a:pPr>
            <a:r>
              <a:rPr lang="en-US" dirty="0"/>
              <a:t>Sufficient time and resources for teachers to collaborate and plan lessons</a:t>
            </a:r>
          </a:p>
          <a:p>
            <a:pPr>
              <a:lnSpc>
                <a:spcPct val="110000"/>
              </a:lnSpc>
            </a:pPr>
            <a:r>
              <a:rPr lang="en-US" dirty="0"/>
              <a:t>Access to resources guidance, and expertise</a:t>
            </a:r>
          </a:p>
          <a:p>
            <a:pPr>
              <a:lnSpc>
                <a:spcPct val="110000"/>
              </a:lnSpc>
            </a:pPr>
            <a:r>
              <a:rPr lang="en-US" dirty="0"/>
              <a:t>Advantages of having a pupil who is blind in the class</a:t>
            </a:r>
          </a:p>
          <a:p>
            <a:pPr>
              <a:lnSpc>
                <a:spcPct val="110000"/>
              </a:lnSpc>
            </a:pPr>
            <a:endParaRPr lang="nb-NO" sz="2000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1CD00570-B2B2-35C0-2F32-268399F5E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FCC9FF69-052A-C951-AA1F-53385CFA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B956E2C-331E-75F8-7B41-B2599E632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2F8C147-E5C9-4E5A-BFDA-02BE385E1D0E}" type="slidenum">
              <a:rPr lang="nb-NO" smtClean="0"/>
              <a:pPr>
                <a:spcAft>
                  <a:spcPts val="600"/>
                </a:spcAft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214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A899FC-30CB-DAB3-06B7-1418BC410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References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F0BD02-82E7-CFC3-40A5-ADFBE6058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223964"/>
            <a:ext cx="10564813" cy="505301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Cardenas J &amp; Inga E (2021). Methodological Experience in the Teaching-Learning of the English Language for Students with Visual Impairment. Education Sciences, 11(9), 515.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Jedynak</a:t>
            </a:r>
            <a:r>
              <a:rPr lang="en-US" sz="2000" dirty="0"/>
              <a:t>, M. (2010). Foreign Language Motivation - Some Deliberations on its enhancement in Visually Impaired Learners. </a:t>
            </a:r>
            <a:r>
              <a:rPr lang="en-US" sz="2000" dirty="0" err="1"/>
              <a:t>Anglica</a:t>
            </a:r>
            <a:r>
              <a:rPr lang="en-US" sz="2000" dirty="0"/>
              <a:t> </a:t>
            </a:r>
            <a:r>
              <a:rPr lang="en-US" sz="2000" dirty="0" err="1"/>
              <a:t>Wratislaviensia</a:t>
            </a:r>
            <a:r>
              <a:rPr lang="en-US" sz="2000" dirty="0"/>
              <a:t>, 48, 171-182.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Jedynak</a:t>
            </a:r>
            <a:r>
              <a:rPr lang="en-US" sz="2000" dirty="0"/>
              <a:t>, M. (2011). Across the borders of </a:t>
            </a:r>
            <a:r>
              <a:rPr lang="en-US" sz="2000" dirty="0" err="1"/>
              <a:t>typhlopedagogy</a:t>
            </a:r>
            <a:r>
              <a:rPr lang="en-US" sz="2000" dirty="0"/>
              <a:t> and SLA: New research problems, recent findings, perspectives. Second Language Learning and Teaching, 1, 263-274.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Krisi M, Nagar, R &amp; Knoll N (2020). Psychological factors involved in the acquisition of a foreign language among students with visual impairments. British Journal of Visual Impairment, 1-13.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Nagar R &amp; Krisi M (2022). External factors and their effect on the learning of English as a foreign language among students with visual impairments. British Journal of Visual Impairment, 1-12. </a:t>
            </a:r>
          </a:p>
          <a:p>
            <a:endParaRPr lang="nb-NO" sz="200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E4D556E-8745-42F3-01CD-6332A23F8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270AF8-86B9-231A-6B33-D804DE1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821D1B6-8FB9-FE2A-384B-21BA34E3A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398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C468AA-009A-6EC0-1FFD-AD68D1903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References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ABF465F-AC31-E610-0647-8D8E879D1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sv-SE" sz="2000" dirty="0"/>
              <a:t>Smeds, HK (2008). Blinda andraspråksinlärares talperception och talproduktion. Nordisk tidsskrift for andrespråksforskning, 1(3), 31-54.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sv-SE" sz="2000" dirty="0"/>
              <a:t>Söderberg C (2020). "Ibland safear jag". Punktskriftsläsande gymnasieelevers användning av engelska i skolan och på fritiden. Självständigt arbete, speciallärarprogrammet: Specialisering mot synskada. Stockholms universitet.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000" dirty="0" err="1"/>
              <a:t>Zaki</a:t>
            </a:r>
            <a:r>
              <a:rPr lang="en-US" sz="2000" dirty="0"/>
              <a:t> SA &amp; Khan U (2021). Teaching Visually Impaired Indian ESL Learners In Inclusive Classrooms: A Review of Pedagogical Approaches. International Journal of Language and Literary Studies, 3(3), 244–255.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nb-NO" sz="2000" dirty="0" err="1"/>
              <a:t>Øzer</a:t>
            </a:r>
            <a:r>
              <a:rPr lang="nb-NO" sz="2000" dirty="0"/>
              <a:t> HZ &amp; </a:t>
            </a:r>
            <a:r>
              <a:rPr lang="nb-NO" sz="2000" dirty="0" err="1"/>
              <a:t>Cabaroglu</a:t>
            </a:r>
            <a:r>
              <a:rPr lang="nb-NO" sz="2000" dirty="0"/>
              <a:t> N (2018). </a:t>
            </a:r>
            <a:r>
              <a:rPr lang="nb-NO" sz="2000" dirty="0" err="1"/>
              <a:t>Teaching</a:t>
            </a:r>
            <a:r>
              <a:rPr lang="nb-NO" sz="2000" dirty="0"/>
              <a:t> </a:t>
            </a:r>
            <a:r>
              <a:rPr lang="nb-NO" sz="2000" dirty="0" err="1"/>
              <a:t>Vocabulary</a:t>
            </a:r>
            <a:r>
              <a:rPr lang="nb-NO" sz="2000" dirty="0"/>
              <a:t> to </a:t>
            </a:r>
            <a:r>
              <a:rPr lang="nb-NO" sz="2000" dirty="0" err="1"/>
              <a:t>Visually</a:t>
            </a:r>
            <a:r>
              <a:rPr lang="nb-NO" sz="2000" dirty="0"/>
              <a:t> </a:t>
            </a:r>
            <a:r>
              <a:rPr lang="nb-NO" sz="2000" dirty="0" err="1"/>
              <a:t>Impaired</a:t>
            </a:r>
            <a:r>
              <a:rPr lang="nb-NO" sz="2000" dirty="0"/>
              <a:t> EFL </a:t>
            </a:r>
            <a:r>
              <a:rPr lang="nb-NO" sz="2000" dirty="0" err="1"/>
              <a:t>Learners</a:t>
            </a:r>
            <a:r>
              <a:rPr lang="nb-NO" sz="2000" dirty="0"/>
              <a:t>: A Small </a:t>
            </a:r>
            <a:r>
              <a:rPr lang="nb-NO" sz="2000" dirty="0" err="1"/>
              <a:t>Scale</a:t>
            </a:r>
            <a:r>
              <a:rPr lang="nb-NO" sz="2000" dirty="0"/>
              <a:t> </a:t>
            </a:r>
            <a:r>
              <a:rPr lang="nb-NO" sz="2000" dirty="0" err="1"/>
              <a:t>Study</a:t>
            </a:r>
            <a:r>
              <a:rPr lang="nb-NO" sz="2000" dirty="0"/>
              <a:t>. </a:t>
            </a:r>
            <a:r>
              <a:rPr lang="nb-NO" sz="2000" dirty="0" err="1"/>
              <a:t>Cukorova</a:t>
            </a:r>
            <a:r>
              <a:rPr lang="nb-NO" sz="2000" dirty="0"/>
              <a:t> </a:t>
            </a:r>
            <a:r>
              <a:rPr lang="nb-NO" sz="2000" dirty="0" err="1"/>
              <a:t>Universitesi</a:t>
            </a:r>
            <a:r>
              <a:rPr lang="nb-NO" sz="2000" dirty="0"/>
              <a:t> </a:t>
            </a:r>
            <a:r>
              <a:rPr lang="nb-NO" sz="2000" dirty="0" err="1"/>
              <a:t>Egitim</a:t>
            </a:r>
            <a:r>
              <a:rPr lang="nb-NO" sz="2000" dirty="0"/>
              <a:t> </a:t>
            </a:r>
            <a:r>
              <a:rPr lang="nb-NO" sz="2000" dirty="0" err="1"/>
              <a:t>Fakultesi</a:t>
            </a:r>
            <a:r>
              <a:rPr lang="nb-NO" sz="2000" dirty="0"/>
              <a:t> </a:t>
            </a:r>
            <a:r>
              <a:rPr lang="nb-NO" sz="2000" dirty="0" err="1"/>
              <a:t>Dergisi</a:t>
            </a:r>
            <a:r>
              <a:rPr lang="nb-NO" sz="2000" dirty="0"/>
              <a:t>, 47(1), 151-163.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71B90CD-827F-192F-12AA-D67FAFA0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DCA74E6-7D14-A94E-B123-A009EB73B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F6579E1-7062-9750-9B06-89B930996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494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531774-180B-CB13-A5C7-90222D285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Questions/</a:t>
            </a:r>
            <a:r>
              <a:rPr lang="nb-NO" err="1"/>
              <a:t>Comments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290766-6E4C-6411-DEEE-C6FE12326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53A5B89-9BAF-1366-D313-7E06AE783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181E4F3-3FF9-0030-5276-6FDD8B90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263922-9AC1-0044-BB7D-3E184BA8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605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9EE796D-5B78-047A-F5DB-FB4DC333F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Saturday 11:00 am-12:00 pm</a:t>
            </a:r>
          </a:p>
        </p:txBody>
      </p:sp>
      <p:sp>
        <p:nvSpPr>
          <p:cNvPr id="30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989E48D-C9C7-C34E-E5E4-91FCE68B3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b-NO" dirty="0" err="1"/>
              <a:t>Teaching</a:t>
            </a:r>
            <a:r>
              <a:rPr lang="nb-NO" dirty="0"/>
              <a:t> Braille </a:t>
            </a:r>
            <a:r>
              <a:rPr lang="nb-NO" dirty="0" err="1"/>
              <a:t>Literacy</a:t>
            </a:r>
            <a:r>
              <a:rPr lang="nb-NO" dirty="0"/>
              <a:t> to Young School </a:t>
            </a:r>
            <a:r>
              <a:rPr lang="nb-NO" dirty="0" err="1"/>
              <a:t>Children</a:t>
            </a:r>
            <a:r>
              <a:rPr lang="nb-NO" dirty="0"/>
              <a:t> </a:t>
            </a:r>
            <a:r>
              <a:rPr lang="nb-NO" dirty="0" err="1"/>
              <a:t>who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Blind or </a:t>
            </a:r>
            <a:r>
              <a:rPr lang="nb-NO" dirty="0" err="1"/>
              <a:t>Visually</a:t>
            </a:r>
            <a:r>
              <a:rPr lang="nb-NO" dirty="0"/>
              <a:t> </a:t>
            </a:r>
            <a:r>
              <a:rPr lang="nb-NO" dirty="0" err="1"/>
              <a:t>Impaired</a:t>
            </a:r>
            <a:r>
              <a:rPr lang="nb-NO" dirty="0"/>
              <a:t>: «</a:t>
            </a:r>
            <a:r>
              <a:rPr lang="nb-NO" dirty="0" err="1"/>
              <a:t>Audio</a:t>
            </a:r>
            <a:r>
              <a:rPr lang="nb-NO" dirty="0"/>
              <a:t> </a:t>
            </a:r>
            <a:r>
              <a:rPr lang="nb-NO" dirty="0" err="1"/>
              <a:t>Illustrations</a:t>
            </a:r>
            <a:r>
              <a:rPr lang="nb-NO" dirty="0"/>
              <a:t>» as a Method </a:t>
            </a:r>
            <a:r>
              <a:rPr lang="nb-NO" dirty="0" err="1"/>
              <a:t>ofof</a:t>
            </a:r>
            <a:r>
              <a:rPr lang="nb-NO"/>
              <a:t> b </a:t>
            </a:r>
            <a:r>
              <a:rPr lang="nb-NO" dirty="0" err="1"/>
              <a:t>Bridging</a:t>
            </a:r>
            <a:r>
              <a:rPr lang="nb-NO" dirty="0"/>
              <a:t> Visual and </a:t>
            </a:r>
            <a:r>
              <a:rPr lang="nb-NO" dirty="0" err="1"/>
              <a:t>Auditory</a:t>
            </a:r>
            <a:r>
              <a:rPr lang="nb-NO" dirty="0"/>
              <a:t> Materials</a:t>
            </a:r>
          </a:p>
          <a:p>
            <a:pPr lvl="1"/>
            <a:r>
              <a:rPr lang="nb-NO" dirty="0"/>
              <a:t>Margrethe Sylthe, Lise Beate Estil, Ida Sødahl Utne</a:t>
            </a:r>
          </a:p>
        </p:txBody>
      </p:sp>
    </p:spTree>
    <p:extLst>
      <p:ext uri="{BB962C8B-B14F-4D97-AF65-F5344CB8AC3E}">
        <p14:creationId xmlns:p14="http://schemas.microsoft.com/office/powerpoint/2010/main" val="1560117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F703BA-8D0A-B0F3-97BE-3D976F4A7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Example</a:t>
            </a:r>
            <a:r>
              <a:rPr lang="nb-NO"/>
              <a:t>: </a:t>
            </a:r>
            <a:r>
              <a:rPr lang="nb-NO" err="1"/>
              <a:t>Audio</a:t>
            </a:r>
            <a:r>
              <a:rPr lang="nb-NO"/>
              <a:t> </a:t>
            </a:r>
            <a:r>
              <a:rPr lang="nb-NO" err="1"/>
              <a:t>illustrations</a:t>
            </a:r>
            <a:endParaRPr lang="nb-NO"/>
          </a:p>
        </p:txBody>
      </p:sp>
      <p:pic>
        <p:nvPicPr>
          <p:cNvPr id="4" name="Plassholder for innhold 3" descr="Sound wawes">
            <a:extLst>
              <a:ext uri="{FF2B5EF4-FFF2-40B4-BE49-F238E27FC236}">
                <a16:creationId xmlns:a16="http://schemas.microsoft.com/office/drawing/2014/main" id="{4D4D23FD-AD4F-6C1B-B0B9-F8700A4D7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21306" y="1869440"/>
            <a:ext cx="5492645" cy="4322760"/>
          </a:xfrm>
          <a:prstGeom prst="rect">
            <a:avLst/>
          </a:prstGeom>
        </p:spPr>
      </p:pic>
      <p:pic>
        <p:nvPicPr>
          <p:cNvPr id="3" name="B36E6892">
            <a:hlinkClick r:id="" action="ppaction://media"/>
            <a:extLst>
              <a:ext uri="{FF2B5EF4-FFF2-40B4-BE49-F238E27FC236}">
                <a16:creationId xmlns:a16="http://schemas.microsoft.com/office/drawing/2014/main" id="{6D2D0554-AE46-6AFB-E641-17BA6C8AA2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32874" y="34290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8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7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5BD4F8-9424-6E4D-B05B-4EA4C6988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359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03E607-ED8C-3045-B8D9-3B35DF162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Background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E646135-F1E4-B649-918A-F2FF913A7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err="1"/>
              <a:t>Beginner</a:t>
            </a:r>
            <a:r>
              <a:rPr lang="nb-NO"/>
              <a:t> training in a </a:t>
            </a:r>
            <a:r>
              <a:rPr lang="nb-NO" err="1"/>
              <a:t>second</a:t>
            </a:r>
            <a:r>
              <a:rPr lang="nb-NO"/>
              <a:t> </a:t>
            </a:r>
            <a:r>
              <a:rPr lang="nb-NO" err="1"/>
              <a:t>language</a:t>
            </a:r>
            <a:r>
              <a:rPr lang="nb-NO"/>
              <a:t> (English) – a </a:t>
            </a:r>
            <a:r>
              <a:rPr lang="nb-NO" err="1"/>
              <a:t>challenge</a:t>
            </a:r>
            <a:r>
              <a:rPr lang="nb-NO"/>
              <a:t> for </a:t>
            </a:r>
            <a:r>
              <a:rPr lang="nb-NO" err="1"/>
              <a:t>many</a:t>
            </a:r>
            <a:r>
              <a:rPr lang="nb-NO"/>
              <a:t> </a:t>
            </a:r>
            <a:r>
              <a:rPr lang="nb-NO" err="1"/>
              <a:t>pupils</a:t>
            </a:r>
            <a:r>
              <a:rPr lang="nb-NO"/>
              <a:t> </a:t>
            </a:r>
            <a:r>
              <a:rPr lang="nb-NO" err="1"/>
              <a:t>who</a:t>
            </a:r>
            <a:r>
              <a:rPr lang="nb-NO"/>
              <a:t> </a:t>
            </a:r>
            <a:r>
              <a:rPr lang="nb-NO" err="1"/>
              <a:t>are</a:t>
            </a:r>
            <a:r>
              <a:rPr lang="nb-NO"/>
              <a:t> blind</a:t>
            </a:r>
          </a:p>
          <a:p>
            <a:r>
              <a:rPr lang="nb-NO"/>
              <a:t>Knowledge base (</a:t>
            </a:r>
            <a:r>
              <a:rPr lang="nb-NO" err="1"/>
              <a:t>Previous</a:t>
            </a:r>
            <a:r>
              <a:rPr lang="nb-NO"/>
              <a:t> Research)</a:t>
            </a:r>
          </a:p>
          <a:p>
            <a:r>
              <a:rPr lang="nb-NO"/>
              <a:t>Collaboration </a:t>
            </a:r>
            <a:r>
              <a:rPr lang="nb-NO" err="1"/>
              <a:t>between</a:t>
            </a:r>
            <a:r>
              <a:rPr lang="nb-NO"/>
              <a:t> different areas </a:t>
            </a:r>
            <a:r>
              <a:rPr lang="nb-NO" err="1"/>
              <a:t>of</a:t>
            </a:r>
            <a:r>
              <a:rPr lang="nb-NO"/>
              <a:t> </a:t>
            </a:r>
            <a:r>
              <a:rPr lang="nb-NO" err="1"/>
              <a:t>expertise</a:t>
            </a:r>
            <a:endParaRPr lang="nb-NO"/>
          </a:p>
          <a:p>
            <a:r>
              <a:rPr lang="nb-NO"/>
              <a:t>General </a:t>
            </a:r>
            <a:r>
              <a:rPr lang="nb-NO" err="1"/>
              <a:t>information</a:t>
            </a:r>
            <a:r>
              <a:rPr lang="nb-NO"/>
              <a:t> </a:t>
            </a:r>
            <a:r>
              <a:rPr lang="nb-NO" err="1"/>
              <a:t>about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knowledge</a:t>
            </a:r>
            <a:r>
              <a:rPr lang="nb-NO"/>
              <a:t> base</a:t>
            </a:r>
          </a:p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DF73665-E491-6E44-9339-D36436875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734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65E308-D3A5-B933-DBB5-36EEB16AD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81026"/>
            <a:ext cx="10564813" cy="912494"/>
          </a:xfrm>
        </p:spPr>
        <p:txBody>
          <a:bodyPr/>
          <a:lstStyle/>
          <a:p>
            <a:r>
              <a:rPr lang="nb-NO" dirty="0"/>
              <a:t>Integration versus </a:t>
            </a:r>
            <a:r>
              <a:rPr lang="nb-NO" dirty="0" err="1"/>
              <a:t>Inclusion</a:t>
            </a:r>
            <a:br>
              <a:rPr lang="nb-NO" dirty="0"/>
            </a:br>
            <a:r>
              <a:rPr lang="nb-NO" sz="2400" dirty="0"/>
              <a:t>(Statped, 2022)</a:t>
            </a:r>
          </a:p>
        </p:txBody>
      </p:sp>
      <p:pic>
        <p:nvPicPr>
          <p:cNvPr id="5" name="Plassholder for innhold 4" descr="Et bilde som inneholder Grafikk, sirkel, design&#10;&#10;Automatisk generert beskrivelse">
            <a:extLst>
              <a:ext uri="{FF2B5EF4-FFF2-40B4-BE49-F238E27FC236}">
                <a16:creationId xmlns:a16="http://schemas.microsoft.com/office/drawing/2014/main" id="{4340B0CB-8573-2DF0-7662-5B215C9EF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96132"/>
            <a:ext cx="8138160" cy="3584868"/>
          </a:xfrm>
        </p:spPr>
      </p:pic>
    </p:spTree>
    <p:extLst>
      <p:ext uri="{BB962C8B-B14F-4D97-AF65-F5344CB8AC3E}">
        <p14:creationId xmlns:p14="http://schemas.microsoft.com/office/powerpoint/2010/main" val="344840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7F0CBC-9B4D-D9D7-FABE-1AD884F3D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Problem statement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378BB1-E998-BFDF-D594-C49960703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How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facilitate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initial training in a </a:t>
            </a:r>
            <a:r>
              <a:rPr lang="nb-NO" dirty="0" err="1"/>
              <a:t>second</a:t>
            </a:r>
            <a:r>
              <a:rPr lang="nb-NO" dirty="0"/>
              <a:t> </a:t>
            </a:r>
            <a:r>
              <a:rPr lang="nb-NO" dirty="0" err="1"/>
              <a:t>language</a:t>
            </a:r>
            <a:r>
              <a:rPr lang="nb-NO" dirty="0"/>
              <a:t> for </a:t>
            </a:r>
            <a:r>
              <a:rPr lang="nb-NO" dirty="0" err="1"/>
              <a:t>pupils</a:t>
            </a:r>
            <a:r>
              <a:rPr lang="nb-NO" dirty="0"/>
              <a:t> </a:t>
            </a:r>
            <a:r>
              <a:rPr lang="nb-NO" dirty="0" err="1"/>
              <a:t>who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Braille in an </a:t>
            </a:r>
            <a:r>
              <a:rPr lang="nb-NO" dirty="0" err="1"/>
              <a:t>inclusive</a:t>
            </a:r>
            <a:r>
              <a:rPr lang="nb-NO" dirty="0"/>
              <a:t> </a:t>
            </a:r>
            <a:r>
              <a:rPr lang="nb-NO" dirty="0" err="1"/>
              <a:t>environment</a:t>
            </a:r>
            <a:r>
              <a:rPr lang="nb-NO" dirty="0"/>
              <a:t>?</a:t>
            </a:r>
          </a:p>
          <a:p>
            <a:r>
              <a:rPr lang="nb-NO" dirty="0"/>
              <a:t>Research </a:t>
            </a:r>
            <a:r>
              <a:rPr lang="nb-NO" dirty="0" err="1"/>
              <a:t>questionsenvironment</a:t>
            </a:r>
            <a:r>
              <a:rPr lang="nb-NO" dirty="0"/>
              <a:t>?</a:t>
            </a:r>
          </a:p>
          <a:p>
            <a:pPr marL="914400" lvl="1" indent="-457200">
              <a:buAutoNum type="arabicPeriod"/>
            </a:pPr>
            <a:r>
              <a:rPr lang="nb-NO" dirty="0"/>
              <a:t>How do </a:t>
            </a:r>
            <a:r>
              <a:rPr lang="nb-NO" dirty="0" err="1"/>
              <a:t>pupils</a:t>
            </a:r>
            <a:r>
              <a:rPr lang="nb-NO" dirty="0"/>
              <a:t> </a:t>
            </a:r>
            <a:r>
              <a:rPr lang="nb-NO" dirty="0" err="1"/>
              <a:t>who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Braille </a:t>
            </a:r>
            <a:r>
              <a:rPr lang="nb-NO" dirty="0" err="1"/>
              <a:t>learn</a:t>
            </a:r>
            <a:r>
              <a:rPr lang="nb-NO" dirty="0"/>
              <a:t> a </a:t>
            </a:r>
            <a:r>
              <a:rPr lang="nb-NO" dirty="0" err="1"/>
              <a:t>second</a:t>
            </a:r>
            <a:r>
              <a:rPr lang="nb-NO" dirty="0"/>
              <a:t> </a:t>
            </a:r>
            <a:r>
              <a:rPr lang="nb-NO" dirty="0" err="1"/>
              <a:t>language</a:t>
            </a:r>
            <a:r>
              <a:rPr lang="nb-NO" dirty="0"/>
              <a:t>?</a:t>
            </a:r>
          </a:p>
          <a:p>
            <a:pPr marL="914400" lvl="1" indent="-457200">
              <a:buAutoNum type="arabicPeriod"/>
            </a:pPr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does</a:t>
            </a:r>
            <a:r>
              <a:rPr lang="nb-NO" dirty="0"/>
              <a:t> </a:t>
            </a:r>
            <a:r>
              <a:rPr lang="nb-NO" dirty="0" err="1"/>
              <a:t>previous</a:t>
            </a:r>
            <a:r>
              <a:rPr lang="nb-NO" dirty="0"/>
              <a:t> </a:t>
            </a:r>
            <a:r>
              <a:rPr lang="nb-NO" dirty="0" err="1"/>
              <a:t>research</a:t>
            </a:r>
            <a:r>
              <a:rPr lang="nb-NO" dirty="0"/>
              <a:t> </a:t>
            </a:r>
            <a:r>
              <a:rPr lang="nb-NO" dirty="0" err="1"/>
              <a:t>say</a:t>
            </a:r>
            <a:r>
              <a:rPr lang="nb-NO" dirty="0"/>
              <a:t> </a:t>
            </a:r>
            <a:r>
              <a:rPr lang="nb-NO" dirty="0" err="1"/>
              <a:t>about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provision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initial training in a </a:t>
            </a:r>
            <a:r>
              <a:rPr lang="nb-NO" dirty="0" err="1"/>
              <a:t>second</a:t>
            </a:r>
            <a:r>
              <a:rPr lang="nb-NO" dirty="0"/>
              <a:t> </a:t>
            </a:r>
            <a:r>
              <a:rPr lang="nb-NO" dirty="0" err="1"/>
              <a:t>language</a:t>
            </a:r>
            <a:r>
              <a:rPr lang="nb-NO" dirty="0"/>
              <a:t> for </a:t>
            </a:r>
            <a:r>
              <a:rPr lang="nb-NO" dirty="0" err="1"/>
              <a:t>pupils</a:t>
            </a:r>
            <a:r>
              <a:rPr lang="nb-NO" dirty="0"/>
              <a:t> </a:t>
            </a:r>
            <a:r>
              <a:rPr lang="nb-NO" dirty="0" err="1"/>
              <a:t>who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Braille in an </a:t>
            </a:r>
            <a:r>
              <a:rPr lang="nb-NO" dirty="0" err="1"/>
              <a:t>inclusive</a:t>
            </a:r>
            <a:r>
              <a:rPr lang="nb-NO" dirty="0"/>
              <a:t> </a:t>
            </a:r>
            <a:r>
              <a:rPr lang="nb-NO" dirty="0" err="1"/>
              <a:t>environment</a:t>
            </a:r>
            <a:r>
              <a:rPr lang="nb-NO" dirty="0"/>
              <a:t>?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EFA0D22-16C2-1F37-97B9-5264C0BBF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7CA7810-55E9-A03F-9420-12D5DD0A6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F307A56-685D-135E-D3D3-112BD40F9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26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16F1A7-5E10-C345-9972-861FB89E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Method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882752A-2210-EC43-9518-6A96D88B4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err="1"/>
              <a:t>Literature</a:t>
            </a:r>
            <a:r>
              <a:rPr lang="nb-NO"/>
              <a:t> </a:t>
            </a:r>
            <a:r>
              <a:rPr lang="nb-NO" err="1"/>
              <a:t>search</a:t>
            </a:r>
            <a:r>
              <a:rPr lang="nb-NO"/>
              <a:t> </a:t>
            </a:r>
          </a:p>
          <a:p>
            <a:pPr lvl="1"/>
            <a:r>
              <a:rPr lang="nb-NO"/>
              <a:t>Nordic and International </a:t>
            </a:r>
            <a:r>
              <a:rPr lang="nb-NO" err="1"/>
              <a:t>library</a:t>
            </a:r>
            <a:r>
              <a:rPr lang="nb-NO"/>
              <a:t> databases</a:t>
            </a:r>
          </a:p>
          <a:p>
            <a:pPr lvl="1"/>
            <a:r>
              <a:rPr lang="nb-NO"/>
              <a:t>Google Scholar</a:t>
            </a:r>
          </a:p>
          <a:p>
            <a:r>
              <a:rPr lang="nb-NO" err="1"/>
              <a:t>Inclusion</a:t>
            </a:r>
            <a:r>
              <a:rPr lang="nb-NO"/>
              <a:t> </a:t>
            </a:r>
            <a:r>
              <a:rPr lang="nb-NO" err="1"/>
              <a:t>criteria</a:t>
            </a:r>
            <a:endParaRPr lang="nb-NO"/>
          </a:p>
          <a:p>
            <a:pPr lvl="1"/>
            <a:r>
              <a:rPr lang="nb-NO"/>
              <a:t>Peer-</a:t>
            </a:r>
            <a:r>
              <a:rPr lang="nb-NO" err="1"/>
              <a:t>reviewed</a:t>
            </a:r>
            <a:r>
              <a:rPr lang="nb-NO"/>
              <a:t> </a:t>
            </a:r>
            <a:r>
              <a:rPr lang="nb-NO" err="1"/>
              <a:t>articles</a:t>
            </a:r>
            <a:r>
              <a:rPr lang="nb-NO"/>
              <a:t>, </a:t>
            </a:r>
            <a:r>
              <a:rPr lang="nb-NO" err="1"/>
              <a:t>doctoral</a:t>
            </a:r>
            <a:r>
              <a:rPr lang="nb-NO"/>
              <a:t> </a:t>
            </a:r>
            <a:r>
              <a:rPr lang="nb-NO" err="1"/>
              <a:t>theses</a:t>
            </a:r>
            <a:r>
              <a:rPr lang="nb-NO"/>
              <a:t> and </a:t>
            </a:r>
            <a:r>
              <a:rPr lang="nb-NO" err="1"/>
              <a:t>master’s</a:t>
            </a:r>
            <a:r>
              <a:rPr lang="nb-NO"/>
              <a:t> </a:t>
            </a:r>
            <a:r>
              <a:rPr lang="nb-NO" err="1"/>
              <a:t>theses</a:t>
            </a:r>
            <a:endParaRPr lang="nb-NO"/>
          </a:p>
          <a:p>
            <a:pPr lvl="1"/>
            <a:r>
              <a:rPr lang="nb-NO"/>
              <a:t>Language: English and Scandinavian</a:t>
            </a:r>
          </a:p>
          <a:p>
            <a:pPr lvl="1"/>
            <a:r>
              <a:rPr lang="nb-NO"/>
              <a:t>Target </a:t>
            </a:r>
            <a:r>
              <a:rPr lang="nb-NO" err="1"/>
              <a:t>group</a:t>
            </a:r>
            <a:r>
              <a:rPr lang="nb-NO"/>
              <a:t>: Blind and </a:t>
            </a:r>
            <a:r>
              <a:rPr lang="nb-NO" err="1"/>
              <a:t>severely</a:t>
            </a:r>
            <a:r>
              <a:rPr lang="nb-NO"/>
              <a:t> </a:t>
            </a:r>
            <a:r>
              <a:rPr lang="nb-NO" err="1"/>
              <a:t>visually</a:t>
            </a:r>
            <a:r>
              <a:rPr lang="nb-NO"/>
              <a:t> </a:t>
            </a:r>
            <a:r>
              <a:rPr lang="nb-NO" err="1"/>
              <a:t>impaired</a:t>
            </a:r>
            <a:r>
              <a:rPr lang="nb-NO"/>
              <a:t> </a:t>
            </a:r>
            <a:r>
              <a:rPr lang="nb-NO" err="1"/>
              <a:t>pupils</a:t>
            </a:r>
            <a:r>
              <a:rPr lang="nb-NO"/>
              <a:t>, </a:t>
            </a:r>
            <a:r>
              <a:rPr lang="nb-NO" err="1"/>
              <a:t>aged</a:t>
            </a:r>
            <a:r>
              <a:rPr lang="nb-NO"/>
              <a:t> 6-9, </a:t>
            </a:r>
            <a:r>
              <a:rPr lang="nb-NO" err="1"/>
              <a:t>without</a:t>
            </a:r>
            <a:r>
              <a:rPr lang="nb-NO"/>
              <a:t> </a:t>
            </a:r>
            <a:r>
              <a:rPr lang="nb-NO" err="1"/>
              <a:t>known</a:t>
            </a:r>
            <a:r>
              <a:rPr lang="nb-NO"/>
              <a:t> </a:t>
            </a:r>
            <a:r>
              <a:rPr lang="nb-NO" err="1"/>
              <a:t>learning</a:t>
            </a:r>
            <a:r>
              <a:rPr lang="nb-NO"/>
              <a:t> </a:t>
            </a:r>
            <a:r>
              <a:rPr lang="nb-NO" err="1"/>
              <a:t>disorders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16D069-376C-DB46-AB65-CFD2B559F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52DCFC8-07D6-0144-A265-16909DC38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1A0E555-1756-8046-8697-43B30F647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362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412D5B-EAB2-79D2-AE9B-0E45E546D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Exclusion</a:t>
            </a:r>
            <a:r>
              <a:rPr lang="nb-NO"/>
              <a:t> arguments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357703-4938-26E5-8656-91BA4B6A6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No </a:t>
            </a:r>
            <a:r>
              <a:rPr lang="nb-NO" err="1"/>
              <a:t>focus</a:t>
            </a:r>
            <a:r>
              <a:rPr lang="nb-NO"/>
              <a:t> </a:t>
            </a:r>
            <a:r>
              <a:rPr lang="nb-NO" err="1"/>
              <a:t>on</a:t>
            </a:r>
            <a:r>
              <a:rPr lang="nb-NO"/>
              <a:t> </a:t>
            </a:r>
            <a:r>
              <a:rPr lang="nb-NO" err="1"/>
              <a:t>inclusion</a:t>
            </a:r>
            <a:endParaRPr lang="nb-NO"/>
          </a:p>
          <a:p>
            <a:r>
              <a:rPr lang="nb-NO" err="1"/>
              <a:t>Wrong</a:t>
            </a:r>
            <a:r>
              <a:rPr lang="nb-NO"/>
              <a:t> age </a:t>
            </a:r>
            <a:r>
              <a:rPr lang="nb-NO" err="1"/>
              <a:t>group</a:t>
            </a:r>
            <a:endParaRPr lang="nb-NO"/>
          </a:p>
          <a:p>
            <a:r>
              <a:rPr lang="nb-NO"/>
              <a:t>Not </a:t>
            </a:r>
            <a:r>
              <a:rPr lang="nb-NO" err="1"/>
              <a:t>focusing</a:t>
            </a:r>
            <a:r>
              <a:rPr lang="nb-NO"/>
              <a:t> </a:t>
            </a:r>
            <a:r>
              <a:rPr lang="nb-NO" err="1"/>
              <a:t>on</a:t>
            </a:r>
            <a:r>
              <a:rPr lang="nb-NO"/>
              <a:t> </a:t>
            </a:r>
            <a:r>
              <a:rPr lang="nb-NO" err="1"/>
              <a:t>beginner</a:t>
            </a:r>
            <a:r>
              <a:rPr lang="nb-NO"/>
              <a:t> training</a:t>
            </a:r>
            <a:endParaRPr lang="nb-NO">
              <a:solidFill>
                <a:srgbClr val="FF0000"/>
              </a:solidFill>
            </a:endParaRPr>
          </a:p>
          <a:p>
            <a:r>
              <a:rPr lang="nb-NO" err="1"/>
              <a:t>Context</a:t>
            </a:r>
            <a:r>
              <a:rPr lang="nb-NO"/>
              <a:t> not relevant to Norwegian </a:t>
            </a:r>
            <a:r>
              <a:rPr lang="nb-NO" err="1"/>
              <a:t>conditions</a:t>
            </a:r>
            <a:endParaRPr lang="nb-NO"/>
          </a:p>
          <a:p>
            <a:pPr lvl="1"/>
            <a:r>
              <a:rPr lang="nb-NO" err="1"/>
              <a:t>Example</a:t>
            </a:r>
            <a:r>
              <a:rPr lang="nb-NO"/>
              <a:t>: School for </a:t>
            </a:r>
            <a:r>
              <a:rPr lang="nb-NO" err="1"/>
              <a:t>the</a:t>
            </a:r>
            <a:r>
              <a:rPr lang="nb-NO"/>
              <a:t> blind; Focus </a:t>
            </a:r>
            <a:r>
              <a:rPr lang="nb-NO" err="1"/>
              <a:t>on</a:t>
            </a:r>
            <a:r>
              <a:rPr lang="nb-NO"/>
              <a:t> </a:t>
            </a:r>
            <a:r>
              <a:rPr lang="nb-NO" err="1"/>
              <a:t>integration</a:t>
            </a:r>
            <a:r>
              <a:rPr lang="nb-NO"/>
              <a:t> </a:t>
            </a:r>
            <a:r>
              <a:rPr lang="nb-NO" err="1"/>
              <a:t>rather</a:t>
            </a:r>
            <a:r>
              <a:rPr lang="nb-NO"/>
              <a:t> </a:t>
            </a:r>
            <a:r>
              <a:rPr lang="nb-NO" err="1"/>
              <a:t>than</a:t>
            </a:r>
            <a:r>
              <a:rPr lang="nb-NO"/>
              <a:t> </a:t>
            </a:r>
            <a:r>
              <a:rPr lang="nb-NO" err="1"/>
              <a:t>focus</a:t>
            </a:r>
            <a:r>
              <a:rPr lang="nb-NO"/>
              <a:t> </a:t>
            </a:r>
            <a:r>
              <a:rPr lang="nb-NO" err="1"/>
              <a:t>on</a:t>
            </a:r>
            <a:r>
              <a:rPr lang="nb-NO"/>
              <a:t> </a:t>
            </a:r>
            <a:r>
              <a:rPr lang="nb-NO" err="1"/>
              <a:t>inclusion</a:t>
            </a:r>
            <a:r>
              <a:rPr lang="nb-NO"/>
              <a:t>)</a:t>
            </a:r>
          </a:p>
          <a:p>
            <a:r>
              <a:rPr lang="nb-NO" err="1"/>
              <a:t>Methodological</a:t>
            </a:r>
            <a:r>
              <a:rPr lang="nb-NO"/>
              <a:t> </a:t>
            </a:r>
            <a:r>
              <a:rPr lang="nb-NO" err="1"/>
              <a:t>weaknesses</a:t>
            </a:r>
            <a:endParaRPr lang="nb-NO"/>
          </a:p>
          <a:p>
            <a:r>
              <a:rPr lang="nb-NO" err="1"/>
              <a:t>Topic</a:t>
            </a:r>
            <a:r>
              <a:rPr lang="nb-NO"/>
              <a:t> not relevant to </a:t>
            </a:r>
            <a:r>
              <a:rPr lang="nb-NO" err="1"/>
              <a:t>the</a:t>
            </a:r>
            <a:r>
              <a:rPr lang="nb-NO"/>
              <a:t> problem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4DB13A8-89D4-042B-A238-2E394F526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FBACDA1-7578-D4D2-C621-9F2088F8C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EAA1FE4-47A2-C393-DC83-9EBDBCB2A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378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A168DD-88B7-8C88-2802-B36A832DC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Result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literature</a:t>
            </a:r>
            <a:r>
              <a:rPr lang="nb-NO" dirty="0"/>
              <a:t> </a:t>
            </a:r>
            <a:r>
              <a:rPr lang="nb-NO" dirty="0" err="1"/>
              <a:t>search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61B81E-3F51-54A5-07F4-E7413E31D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A total </a:t>
            </a:r>
            <a:r>
              <a:rPr lang="nb-NO" err="1"/>
              <a:t>of</a:t>
            </a:r>
            <a:r>
              <a:rPr lang="nb-NO"/>
              <a:t> 35 </a:t>
            </a:r>
            <a:r>
              <a:rPr lang="nb-NO" err="1"/>
              <a:t>articles</a:t>
            </a:r>
            <a:r>
              <a:rPr lang="nb-NO"/>
              <a:t> from different </a:t>
            </a:r>
            <a:r>
              <a:rPr lang="nb-NO" err="1"/>
              <a:t>countries</a:t>
            </a:r>
            <a:endParaRPr lang="nb-NO"/>
          </a:p>
          <a:p>
            <a:pPr marL="0" indent="0">
              <a:buNone/>
            </a:pPr>
            <a:endParaRPr lang="nb-NO"/>
          </a:p>
          <a:p>
            <a:r>
              <a:rPr lang="nb-NO"/>
              <a:t>9 </a:t>
            </a:r>
            <a:r>
              <a:rPr lang="nb-NO" err="1"/>
              <a:t>articles</a:t>
            </a:r>
            <a:r>
              <a:rPr lang="nb-NO"/>
              <a:t> </a:t>
            </a:r>
            <a:r>
              <a:rPr lang="nb-NO" err="1"/>
              <a:t>that</a:t>
            </a:r>
            <a:r>
              <a:rPr lang="nb-NO"/>
              <a:t> met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inclusion</a:t>
            </a:r>
            <a:r>
              <a:rPr lang="nb-NO"/>
              <a:t> </a:t>
            </a:r>
            <a:r>
              <a:rPr lang="nb-NO" err="1"/>
              <a:t>criteria</a:t>
            </a:r>
            <a:endParaRPr lang="nb-NO"/>
          </a:p>
          <a:p>
            <a:pPr lvl="1">
              <a:buFont typeface="Wingdings" panose="05000000000000000000" pitchFamily="2" charset="2"/>
              <a:buChar char="§"/>
            </a:pPr>
            <a:r>
              <a:rPr lang="nb-NO"/>
              <a:t>Equador (1), </a:t>
            </a:r>
            <a:r>
              <a:rPr lang="nb-NO" err="1"/>
              <a:t>Poland</a:t>
            </a:r>
            <a:r>
              <a:rPr lang="nb-NO"/>
              <a:t> (2), Israel (2), </a:t>
            </a:r>
            <a:r>
              <a:rPr lang="nb-NO" err="1"/>
              <a:t>Sweden</a:t>
            </a:r>
            <a:r>
              <a:rPr lang="nb-NO"/>
              <a:t> (2), </a:t>
            </a:r>
            <a:r>
              <a:rPr lang="nb-NO" err="1"/>
              <a:t>Tyrkey</a:t>
            </a:r>
            <a:r>
              <a:rPr lang="nb-NO"/>
              <a:t> (1), India (1)</a:t>
            </a:r>
          </a:p>
          <a:p>
            <a:pPr marL="457200" lvl="1" indent="0">
              <a:buNone/>
            </a:pP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8F05D0-8B4B-B04D-913B-989B13907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D99CA01-5506-D3A7-BFB4-DAC662BDE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FED9165-4E74-830F-86C6-C159F6C62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865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C864F2-00C7-6C3A-609A-553544B4B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Main </a:t>
            </a:r>
            <a:r>
              <a:rPr lang="nb-NO" err="1"/>
              <a:t>Result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AD551C-27DF-61AA-2DDF-5B04E81EC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>
              <a:solidFill>
                <a:srgbClr val="FF0000"/>
              </a:solidFill>
            </a:endParaRPr>
          </a:p>
          <a:p>
            <a:r>
              <a:rPr lang="nb-NO" dirty="0" err="1"/>
              <a:t>Summary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research</a:t>
            </a:r>
            <a:r>
              <a:rPr lang="nb-NO" dirty="0"/>
              <a:t> </a:t>
            </a:r>
            <a:r>
              <a:rPr lang="nb-NO" dirty="0" err="1"/>
              <a:t>related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research</a:t>
            </a:r>
            <a:r>
              <a:rPr lang="nb-NO" dirty="0"/>
              <a:t> questions</a:t>
            </a:r>
          </a:p>
          <a:p>
            <a:r>
              <a:rPr lang="nb-NO" dirty="0"/>
              <a:t>Overall </a:t>
            </a:r>
            <a:r>
              <a:rPr lang="nb-NO" dirty="0" err="1"/>
              <a:t>findings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8E51B6-6939-9CDA-892C-DC554EB0E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8E73424-2302-87F4-DF29-14BF884B1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4B97705-7931-B4DC-10D1-19E43DA79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646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74454D-2041-B403-B759-5E4533EB8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How do blind </a:t>
            </a:r>
            <a:r>
              <a:rPr lang="nb-NO" dirty="0" err="1"/>
              <a:t>pupils</a:t>
            </a:r>
            <a:r>
              <a:rPr lang="nb-NO" dirty="0"/>
              <a:t> </a:t>
            </a:r>
            <a:r>
              <a:rPr lang="nb-NO" dirty="0" err="1"/>
              <a:t>learn</a:t>
            </a:r>
            <a:r>
              <a:rPr lang="nb-NO" dirty="0"/>
              <a:t> a </a:t>
            </a:r>
            <a:r>
              <a:rPr lang="nb-NO" dirty="0" err="1"/>
              <a:t>second</a:t>
            </a:r>
            <a:r>
              <a:rPr lang="nb-NO" dirty="0"/>
              <a:t> </a:t>
            </a:r>
            <a:r>
              <a:rPr lang="nb-NO" dirty="0" err="1"/>
              <a:t>language</a:t>
            </a:r>
            <a:r>
              <a:rPr lang="nb-NO" dirty="0"/>
              <a:t>? </a:t>
            </a:r>
            <a:br>
              <a:rPr lang="nb-NO" dirty="0"/>
            </a:br>
            <a:r>
              <a:rPr lang="nb-NO" sz="2400" dirty="0"/>
              <a:t>(Research </a:t>
            </a:r>
            <a:r>
              <a:rPr lang="nb-NO" sz="2400" dirty="0" err="1"/>
              <a:t>Question</a:t>
            </a:r>
            <a:r>
              <a:rPr lang="nb-NO" sz="2400" dirty="0"/>
              <a:t> 1)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9B624C2-634E-8BE7-5757-665A77F61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563688"/>
            <a:ext cx="10564813" cy="471328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 dirty="0"/>
              <a:t>Reading speed</a:t>
            </a:r>
          </a:p>
          <a:p>
            <a:r>
              <a:rPr lang="nb-NO" dirty="0" err="1"/>
              <a:t>Psychological</a:t>
            </a:r>
            <a:r>
              <a:rPr lang="nb-NO" dirty="0"/>
              <a:t> </a:t>
            </a:r>
            <a:r>
              <a:rPr lang="nb-NO" dirty="0" err="1"/>
              <a:t>factors</a:t>
            </a:r>
            <a:r>
              <a:rPr lang="nb-NO" dirty="0"/>
              <a:t>  </a:t>
            </a:r>
          </a:p>
          <a:p>
            <a:pPr lvl="1"/>
            <a:r>
              <a:rPr lang="nb-NO" dirty="0" err="1"/>
              <a:t>Motivation</a:t>
            </a:r>
            <a:r>
              <a:rPr lang="nb-NO" dirty="0"/>
              <a:t>, </a:t>
            </a:r>
            <a:r>
              <a:rPr lang="nb-NO" dirty="0" err="1"/>
              <a:t>locus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control</a:t>
            </a:r>
            <a:r>
              <a:rPr lang="nb-NO" dirty="0"/>
              <a:t> and </a:t>
            </a:r>
            <a:r>
              <a:rPr lang="nb-NO" dirty="0" err="1"/>
              <a:t>stigmatisation</a:t>
            </a:r>
            <a:r>
              <a:rPr lang="nb-NO" dirty="0"/>
              <a:t> </a:t>
            </a:r>
            <a:endParaRPr lang="nb-NO" dirty="0">
              <a:solidFill>
                <a:srgbClr val="FF0000"/>
              </a:solidFill>
            </a:endParaRPr>
          </a:p>
          <a:p>
            <a:r>
              <a:rPr lang="nb-NO" dirty="0"/>
              <a:t>Alternative </a:t>
            </a:r>
            <a:r>
              <a:rPr lang="nb-NO" dirty="0" err="1"/>
              <a:t>route</a:t>
            </a:r>
            <a:r>
              <a:rPr lang="nb-NO" dirty="0"/>
              <a:t> for </a:t>
            </a:r>
            <a:r>
              <a:rPr lang="nb-NO" dirty="0" err="1"/>
              <a:t>language</a:t>
            </a:r>
            <a:r>
              <a:rPr lang="nb-NO" dirty="0"/>
              <a:t> </a:t>
            </a:r>
            <a:r>
              <a:rPr lang="nb-NO" dirty="0" err="1"/>
              <a:t>learning</a:t>
            </a:r>
            <a:r>
              <a:rPr lang="nb-NO" dirty="0"/>
              <a:t> </a:t>
            </a:r>
          </a:p>
          <a:p>
            <a:r>
              <a:rPr lang="nb-NO" dirty="0" err="1"/>
              <a:t>Utilize</a:t>
            </a:r>
            <a:r>
              <a:rPr lang="nb-NO" dirty="0"/>
              <a:t> </a:t>
            </a:r>
            <a:r>
              <a:rPr lang="nb-NO" dirty="0" err="1"/>
              <a:t>hightened</a:t>
            </a:r>
            <a:r>
              <a:rPr lang="nb-NO" dirty="0"/>
              <a:t> </a:t>
            </a:r>
            <a:r>
              <a:rPr lang="nb-NO" dirty="0" err="1"/>
              <a:t>senses</a:t>
            </a:r>
            <a:endParaRPr lang="nb-NO" dirty="0"/>
          </a:p>
          <a:p>
            <a:pPr lvl="1"/>
            <a:r>
              <a:rPr lang="nb-NO" dirty="0"/>
              <a:t>Brain </a:t>
            </a:r>
            <a:r>
              <a:rPr lang="nb-NO" dirty="0" err="1"/>
              <a:t>plasticity</a:t>
            </a:r>
            <a:endParaRPr lang="nb-NO" dirty="0"/>
          </a:p>
          <a:p>
            <a:pPr lvl="1"/>
            <a:r>
              <a:rPr lang="nb-NO" dirty="0" err="1"/>
              <a:t>Phonology</a:t>
            </a:r>
            <a:endParaRPr lang="nb-NO" dirty="0"/>
          </a:p>
          <a:p>
            <a:pPr lvl="1"/>
            <a:r>
              <a:rPr lang="nb-NO" dirty="0"/>
              <a:t>Memory</a:t>
            </a:r>
          </a:p>
          <a:p>
            <a:r>
              <a:rPr lang="nb-NO" dirty="0"/>
              <a:t>ICT skills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8D802F-41B2-633D-2F79-9A4F73634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98A50B9-FE27-702D-1AB2-8634A48C2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9E7B32-BDFC-BDF2-5CC2-E49230EA3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765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atped_mal">
  <a:themeElements>
    <a:clrScheme name="Statped">
      <a:dk1>
        <a:srgbClr val="000000"/>
      </a:dk1>
      <a:lt1>
        <a:srgbClr val="FFFFFF"/>
      </a:lt1>
      <a:dk2>
        <a:srgbClr val="CF99B0"/>
      </a:dk2>
      <a:lt2>
        <a:srgbClr val="E9E9E9"/>
      </a:lt2>
      <a:accent1>
        <a:srgbClr val="E74B61"/>
      </a:accent1>
      <a:accent2>
        <a:srgbClr val="6B1C68"/>
      </a:accent2>
      <a:accent3>
        <a:srgbClr val="8AC2D1"/>
      </a:accent3>
      <a:accent4>
        <a:srgbClr val="F7A823"/>
      </a:accent4>
      <a:accent5>
        <a:srgbClr val="E31C90"/>
      </a:accent5>
      <a:accent6>
        <a:srgbClr val="F07F3C"/>
      </a:accent6>
      <a:hlink>
        <a:srgbClr val="DC0046"/>
      </a:hlink>
      <a:folHlink>
        <a:srgbClr val="873E7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tped_PPTMAL_1605.potx" id="{DB1C65E7-FC85-3D48-BDDC-C48322DFCD45}" vid="{820EA457-E03B-E44A-B548-89A5E11B106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6E045D018941F48B1470E73C61690E6" ma:contentTypeVersion="5" ma:contentTypeDescription="Opprett et nytt dokument." ma:contentTypeScope="" ma:versionID="d1ded2310d2df8d5496133d4acc8913c">
  <xsd:schema xmlns:xsd="http://www.w3.org/2001/XMLSchema" xmlns:xs="http://www.w3.org/2001/XMLSchema" xmlns:p="http://schemas.microsoft.com/office/2006/metadata/properties" xmlns:ns2="2f8d1b2a-f3c7-426c-919f-5af498b0a980" xmlns:ns3="761e8051-df0a-41d1-a1e1-81cd89ac7d7a" targetNamespace="http://schemas.microsoft.com/office/2006/metadata/properties" ma:root="true" ma:fieldsID="fb4296e9fcc97c46654dade3613489f0" ns2:_="" ns3:_="">
    <xsd:import namespace="2f8d1b2a-f3c7-426c-919f-5af498b0a980"/>
    <xsd:import namespace="761e8051-df0a-41d1-a1e1-81cd89ac7d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d1b2a-f3c7-426c-919f-5af498b0a9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1e8051-df0a-41d1-a1e1-81cd89ac7d7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B21066-B5F9-4C2D-9AB4-AE67296CFA3D}">
  <ds:schemaRefs>
    <ds:schemaRef ds:uri="2f8d1b2a-f3c7-426c-919f-5af498b0a980"/>
    <ds:schemaRef ds:uri="761e8051-df0a-41d1-a1e1-81cd89ac7d7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6792DC4-3EE0-4D51-AFFC-962A6041A8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B56433-E780-4438-B4C1-BB97DCB8AAC4}">
  <ds:schemaRefs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elements/1.1/"/>
    <ds:schemaRef ds:uri="761e8051-df0a-41d1-a1e1-81cd89ac7d7a"/>
    <ds:schemaRef ds:uri="2f8d1b2a-f3c7-426c-919f-5af498b0a980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Statped_powerpointmal</Template>
  <TotalTime>0</TotalTime>
  <Words>1101</Words>
  <Application>Microsoft Office PowerPoint</Application>
  <PresentationFormat>Widescreen</PresentationFormat>
  <Paragraphs>143</Paragraphs>
  <Slides>19</Slides>
  <Notes>10</Notes>
  <HiddenSlides>0</HiddenSlides>
  <MMClips>1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Statped_mal</vt:lpstr>
      <vt:lpstr>Office-tema</vt:lpstr>
      <vt:lpstr>The Role of Literacy for Beginner Training in Second Language Learning for Pupils Who Use Braille - A Theoretical and Empirical Study</vt:lpstr>
      <vt:lpstr>Background</vt:lpstr>
      <vt:lpstr>Integration versus Inclusion (Statped, 2022)</vt:lpstr>
      <vt:lpstr>Problem statement</vt:lpstr>
      <vt:lpstr>Method</vt:lpstr>
      <vt:lpstr>Exclusion arguments</vt:lpstr>
      <vt:lpstr>Result of the literature search</vt:lpstr>
      <vt:lpstr>Main Result</vt:lpstr>
      <vt:lpstr>How do blind pupils learn a second language?  (Research Question 1)</vt:lpstr>
      <vt:lpstr> How to organize second language teaching?  (Research question 2) </vt:lpstr>
      <vt:lpstr>How to organize second language teaching  (Research question 2)</vt:lpstr>
      <vt:lpstr>Discussion and Conclusion</vt:lpstr>
      <vt:lpstr>Discussion and Conclusion (continued)</vt:lpstr>
      <vt:lpstr>References</vt:lpstr>
      <vt:lpstr>References</vt:lpstr>
      <vt:lpstr>Questions/Comments</vt:lpstr>
      <vt:lpstr>Saturday 11:00 am-12:00 pm</vt:lpstr>
      <vt:lpstr>Example: Audio illustrations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Punktskriftbrukere og begynneropplæring i fremmedspråk</dc:title>
  <dc:creator>Lise Beate Estil</dc:creator>
  <dc:description>Template by addpoint.no</dc:description>
  <cp:lastModifiedBy>Lise Beate Estil</cp:lastModifiedBy>
  <cp:revision>1</cp:revision>
  <cp:lastPrinted>2023-03-22T19:38:27Z</cp:lastPrinted>
  <dcterms:created xsi:type="dcterms:W3CDTF">2023-03-22T17:06:22Z</dcterms:created>
  <dcterms:modified xsi:type="dcterms:W3CDTF">2023-11-23T22:31:58Z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  <property fmtid="{D5CDD505-2E9C-101B-9397-08002B2CF9AE}" pid="3" name="ContentTypeId">
    <vt:lpwstr>0x01010066E045D018941F48B1470E73C61690E6</vt:lpwstr>
  </property>
</Properties>
</file>